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2" r:id="rId1"/>
  </p:sldMasterIdLst>
  <p:sldIdLst>
    <p:sldId id="256" r:id="rId2"/>
    <p:sldId id="259" r:id="rId3"/>
    <p:sldId id="257" r:id="rId4"/>
    <p:sldId id="258" r:id="rId5"/>
    <p:sldId id="260" r:id="rId6"/>
    <p:sldId id="261" r:id="rId7"/>
    <p:sldId id="262" r:id="rId8"/>
    <p:sldId id="263" r:id="rId9"/>
    <p:sldId id="264" r:id="rId10"/>
    <p:sldId id="265" r:id="rId11"/>
    <p:sldId id="266" r:id="rId12"/>
    <p:sldId id="285" r:id="rId13"/>
    <p:sldId id="267" r:id="rId14"/>
    <p:sldId id="268" r:id="rId15"/>
    <p:sldId id="269" r:id="rId16"/>
    <p:sldId id="271" r:id="rId17"/>
    <p:sldId id="270" r:id="rId18"/>
    <p:sldId id="272" r:id="rId19"/>
    <p:sldId id="273" r:id="rId20"/>
    <p:sldId id="274" r:id="rId21"/>
    <p:sldId id="275" r:id="rId22"/>
    <p:sldId id="277" r:id="rId23"/>
    <p:sldId id="278" r:id="rId24"/>
    <p:sldId id="281" r:id="rId25"/>
    <p:sldId id="283" r:id="rId26"/>
    <p:sldId id="284" r:id="rId27"/>
    <p:sldId id="282"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7606E-8FC6-4E81-95BF-4E0223BC305A}" v="254" dt="2022-11-30T12:25:19.677"/>
    <p1510:client id="{9F5920A9-6E72-496A-8DF1-A74879219FE1}" v="358" dt="2022-11-30T17:12:47.106"/>
    <p1510:client id="{B072E6AD-428B-4A75-99B4-FE72393B27B9}" v="69" dt="2022-11-30T10:48:35.309"/>
    <p1510:client id="{F4E850DF-D35F-4695-8900-C2878A0AF017}" v="2" dt="2022-11-30T17:21:41.013"/>
    <p1510:client id="{F7F92F17-C7B4-4AD5-8439-99185DA9E06A}" v="2114" dt="2022-11-29T13:34:12.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Shahane" userId="2586871632c904da" providerId="Windows Live" clId="Web-{2847606E-8FC6-4E81-95BF-4E0223BC305A}"/>
    <pc:docChg chg="mod addSld modSld addMainMaster delMainMaster modMainMaster setSldSz">
      <pc:chgData name="Nikhil Shahane" userId="2586871632c904da" providerId="Windows Live" clId="Web-{2847606E-8FC6-4E81-95BF-4E0223BC305A}" dt="2022-11-30T12:25:19.677" v="232"/>
      <pc:docMkLst>
        <pc:docMk/>
      </pc:docMkLst>
      <pc:sldChg chg="modSp mod modClrScheme chgLayout">
        <pc:chgData name="Nikhil Shahane" userId="2586871632c904da" providerId="Windows Live" clId="Web-{2847606E-8FC6-4E81-95BF-4E0223BC305A}" dt="2022-11-30T12:25:19.677" v="232"/>
        <pc:sldMkLst>
          <pc:docMk/>
          <pc:sldMk cId="109857222" sldId="256"/>
        </pc:sldMkLst>
        <pc:spChg chg="mod ord">
          <ac:chgData name="Nikhil Shahane" userId="2586871632c904da" providerId="Windows Live" clId="Web-{2847606E-8FC6-4E81-95BF-4E0223BC305A}" dt="2022-11-30T12:25:19.677" v="232"/>
          <ac:spMkLst>
            <pc:docMk/>
            <pc:sldMk cId="109857222" sldId="256"/>
            <ac:spMk id="2" creationId="{00000000-0000-0000-0000-000000000000}"/>
          </ac:spMkLst>
        </pc:spChg>
        <pc:spChg chg="mod ord">
          <ac:chgData name="Nikhil Shahane" userId="2586871632c904da" providerId="Windows Live" clId="Web-{2847606E-8FC6-4E81-95BF-4E0223BC305A}" dt="2022-11-30T12:25:19.677" v="232"/>
          <ac:spMkLst>
            <pc:docMk/>
            <pc:sldMk cId="109857222" sldId="256"/>
            <ac:spMk id="3" creationId="{00000000-0000-0000-0000-000000000000}"/>
          </ac:spMkLst>
        </pc:spChg>
        <pc:spChg chg="mod">
          <ac:chgData name="Nikhil Shahane" userId="2586871632c904da" providerId="Windows Live" clId="Web-{2847606E-8FC6-4E81-95BF-4E0223BC305A}" dt="2022-11-30T11:46:40.788" v="3"/>
          <ac:spMkLst>
            <pc:docMk/>
            <pc:sldMk cId="109857222" sldId="256"/>
            <ac:spMk id="5" creationId="{005C8922-48D4-8693-36E2-0C29D2F5B3C3}"/>
          </ac:spMkLst>
        </pc:spChg>
        <pc:picChg chg="mod">
          <ac:chgData name="Nikhil Shahane" userId="2586871632c904da" providerId="Windows Live" clId="Web-{2847606E-8FC6-4E81-95BF-4E0223BC305A}" dt="2022-11-30T11:46:40.788" v="3"/>
          <ac:picMkLst>
            <pc:docMk/>
            <pc:sldMk cId="109857222" sldId="256"/>
            <ac:picMk id="4" creationId="{CFC19237-C62E-B7F0-DD92-44F3852945E2}"/>
          </ac:picMkLst>
        </pc:picChg>
      </pc:sldChg>
      <pc:sldChg chg="modSp mod modClrScheme chgLayout">
        <pc:chgData name="Nikhil Shahane" userId="2586871632c904da" providerId="Windows Live" clId="Web-{2847606E-8FC6-4E81-95BF-4E0223BC305A}" dt="2022-11-30T12:25:19.677" v="232"/>
        <pc:sldMkLst>
          <pc:docMk/>
          <pc:sldMk cId="2119948091" sldId="257"/>
        </pc:sldMkLst>
        <pc:spChg chg="mod ord">
          <ac:chgData name="Nikhil Shahane" userId="2586871632c904da" providerId="Windows Live" clId="Web-{2847606E-8FC6-4E81-95BF-4E0223BC305A}" dt="2022-11-30T12:25:19.677" v="232"/>
          <ac:spMkLst>
            <pc:docMk/>
            <pc:sldMk cId="2119948091" sldId="257"/>
            <ac:spMk id="2" creationId="{245047DD-3056-CA21-0FBE-102812A3B106}"/>
          </ac:spMkLst>
        </pc:spChg>
        <pc:spChg chg="mod ord">
          <ac:chgData name="Nikhil Shahane" userId="2586871632c904da" providerId="Windows Live" clId="Web-{2847606E-8FC6-4E81-95BF-4E0223BC305A}" dt="2022-11-30T12:25:19.677" v="232"/>
          <ac:spMkLst>
            <pc:docMk/>
            <pc:sldMk cId="2119948091" sldId="257"/>
            <ac:spMk id="3" creationId="{AA3537DB-CF0F-AEDD-4CCF-005171AE5143}"/>
          </ac:spMkLst>
        </pc:spChg>
      </pc:sldChg>
      <pc:sldChg chg="modSp mod modClrScheme chgLayout">
        <pc:chgData name="Nikhil Shahane" userId="2586871632c904da" providerId="Windows Live" clId="Web-{2847606E-8FC6-4E81-95BF-4E0223BC305A}" dt="2022-11-30T12:25:19.677" v="232"/>
        <pc:sldMkLst>
          <pc:docMk/>
          <pc:sldMk cId="4131061246" sldId="258"/>
        </pc:sldMkLst>
        <pc:spChg chg="mod ord">
          <ac:chgData name="Nikhil Shahane" userId="2586871632c904da" providerId="Windows Live" clId="Web-{2847606E-8FC6-4E81-95BF-4E0223BC305A}" dt="2022-11-30T12:25:19.677" v="232"/>
          <ac:spMkLst>
            <pc:docMk/>
            <pc:sldMk cId="4131061246" sldId="258"/>
            <ac:spMk id="2" creationId="{175B9943-5001-D148-EB45-2B9CADD19BF0}"/>
          </ac:spMkLst>
        </pc:spChg>
        <pc:picChg chg="mod ord">
          <ac:chgData name="Nikhil Shahane" userId="2586871632c904da" providerId="Windows Live" clId="Web-{2847606E-8FC6-4E81-95BF-4E0223BC305A}" dt="2022-11-30T12:25:19.677" v="232"/>
          <ac:picMkLst>
            <pc:docMk/>
            <pc:sldMk cId="4131061246" sldId="258"/>
            <ac:picMk id="13" creationId="{C7442AC9-C9B5-D138-940D-3A8C59607561}"/>
          </ac:picMkLst>
        </pc:picChg>
      </pc:sldChg>
      <pc:sldChg chg="modSp mod modClrScheme chgLayout">
        <pc:chgData name="Nikhil Shahane" userId="2586871632c904da" providerId="Windows Live" clId="Web-{2847606E-8FC6-4E81-95BF-4E0223BC305A}" dt="2022-11-30T12:25:19.677" v="232"/>
        <pc:sldMkLst>
          <pc:docMk/>
          <pc:sldMk cId="2312691774" sldId="259"/>
        </pc:sldMkLst>
        <pc:spChg chg="mod ord">
          <ac:chgData name="Nikhil Shahane" userId="2586871632c904da" providerId="Windows Live" clId="Web-{2847606E-8FC6-4E81-95BF-4E0223BC305A}" dt="2022-11-30T12:25:19.677" v="232"/>
          <ac:spMkLst>
            <pc:docMk/>
            <pc:sldMk cId="2312691774" sldId="259"/>
            <ac:spMk id="2" creationId="{4D41D42D-C18B-DA18-6449-50FAFFB98229}"/>
          </ac:spMkLst>
        </pc:spChg>
        <pc:spChg chg="mod ord">
          <ac:chgData name="Nikhil Shahane" userId="2586871632c904da" providerId="Windows Live" clId="Web-{2847606E-8FC6-4E81-95BF-4E0223BC305A}" dt="2022-11-30T12:25:19.677" v="232"/>
          <ac:spMkLst>
            <pc:docMk/>
            <pc:sldMk cId="2312691774" sldId="259"/>
            <ac:spMk id="3" creationId="{D43B2AD8-EA55-ED94-6A6D-337AE417F43F}"/>
          </ac:spMkLst>
        </pc:spChg>
      </pc:sldChg>
      <pc:sldChg chg="modSp mod modClrScheme chgLayout">
        <pc:chgData name="Nikhil Shahane" userId="2586871632c904da" providerId="Windows Live" clId="Web-{2847606E-8FC6-4E81-95BF-4E0223BC305A}" dt="2022-11-30T12:25:19.677" v="232"/>
        <pc:sldMkLst>
          <pc:docMk/>
          <pc:sldMk cId="3168636090" sldId="260"/>
        </pc:sldMkLst>
        <pc:spChg chg="mod ord">
          <ac:chgData name="Nikhil Shahane" userId="2586871632c904da" providerId="Windows Live" clId="Web-{2847606E-8FC6-4E81-95BF-4E0223BC305A}" dt="2022-11-30T12:25:19.677" v="232"/>
          <ac:spMkLst>
            <pc:docMk/>
            <pc:sldMk cId="3168636090" sldId="260"/>
            <ac:spMk id="2" creationId="{42525783-74D1-7DFD-5A0E-01C899A5A272}"/>
          </ac:spMkLst>
        </pc:spChg>
        <pc:spChg chg="mod ord">
          <ac:chgData name="Nikhil Shahane" userId="2586871632c904da" providerId="Windows Live" clId="Web-{2847606E-8FC6-4E81-95BF-4E0223BC305A}" dt="2022-11-30T12:25:19.677" v="232"/>
          <ac:spMkLst>
            <pc:docMk/>
            <pc:sldMk cId="3168636090" sldId="260"/>
            <ac:spMk id="3" creationId="{40030FF1-7975-A8D4-4440-4C2D0B7F1193}"/>
          </ac:spMkLst>
        </pc:spChg>
      </pc:sldChg>
      <pc:sldChg chg="modSp mod modClrScheme chgLayout">
        <pc:chgData name="Nikhil Shahane" userId="2586871632c904da" providerId="Windows Live" clId="Web-{2847606E-8FC6-4E81-95BF-4E0223BC305A}" dt="2022-11-30T12:25:19.677" v="232"/>
        <pc:sldMkLst>
          <pc:docMk/>
          <pc:sldMk cId="4046263972" sldId="261"/>
        </pc:sldMkLst>
        <pc:spChg chg="mod ord">
          <ac:chgData name="Nikhil Shahane" userId="2586871632c904da" providerId="Windows Live" clId="Web-{2847606E-8FC6-4E81-95BF-4E0223BC305A}" dt="2022-11-30T12:25:19.677" v="232"/>
          <ac:spMkLst>
            <pc:docMk/>
            <pc:sldMk cId="4046263972" sldId="261"/>
            <ac:spMk id="2" creationId="{2BF45B9C-D6ED-B2C6-BF99-0D0880DD1C70}"/>
          </ac:spMkLst>
        </pc:spChg>
        <pc:picChg chg="mod ord">
          <ac:chgData name="Nikhil Shahane" userId="2586871632c904da" providerId="Windows Live" clId="Web-{2847606E-8FC6-4E81-95BF-4E0223BC305A}" dt="2022-11-30T12:25:19.677" v="232"/>
          <ac:picMkLst>
            <pc:docMk/>
            <pc:sldMk cId="4046263972" sldId="261"/>
            <ac:picMk id="4" creationId="{E73931C8-E650-2A13-9528-3488FCB2D2EC}"/>
          </ac:picMkLst>
        </pc:picChg>
      </pc:sldChg>
      <pc:sldChg chg="modSp mod modClrScheme chgLayout">
        <pc:chgData name="Nikhil Shahane" userId="2586871632c904da" providerId="Windows Live" clId="Web-{2847606E-8FC6-4E81-95BF-4E0223BC305A}" dt="2022-11-30T12:25:19.677" v="232"/>
        <pc:sldMkLst>
          <pc:docMk/>
          <pc:sldMk cId="1772676158" sldId="262"/>
        </pc:sldMkLst>
        <pc:spChg chg="mod ord">
          <ac:chgData name="Nikhil Shahane" userId="2586871632c904da" providerId="Windows Live" clId="Web-{2847606E-8FC6-4E81-95BF-4E0223BC305A}" dt="2022-11-30T12:25:19.677" v="232"/>
          <ac:spMkLst>
            <pc:docMk/>
            <pc:sldMk cId="1772676158" sldId="262"/>
            <ac:spMk id="2" creationId="{33B49DCB-E8DE-E0DE-4D57-10C3BDE1B162}"/>
          </ac:spMkLst>
        </pc:spChg>
        <pc:spChg chg="mod ord">
          <ac:chgData name="Nikhil Shahane" userId="2586871632c904da" providerId="Windows Live" clId="Web-{2847606E-8FC6-4E81-95BF-4E0223BC305A}" dt="2022-11-30T12:25:19.677" v="232"/>
          <ac:spMkLst>
            <pc:docMk/>
            <pc:sldMk cId="1772676158" sldId="262"/>
            <ac:spMk id="3" creationId="{6D15FC18-8D1B-607F-3543-06019EF904B8}"/>
          </ac:spMkLst>
        </pc:spChg>
      </pc:sldChg>
      <pc:sldChg chg="modSp mod modClrScheme chgLayout">
        <pc:chgData name="Nikhil Shahane" userId="2586871632c904da" providerId="Windows Live" clId="Web-{2847606E-8FC6-4E81-95BF-4E0223BC305A}" dt="2022-11-30T12:25:19.677" v="232"/>
        <pc:sldMkLst>
          <pc:docMk/>
          <pc:sldMk cId="4024315840" sldId="263"/>
        </pc:sldMkLst>
        <pc:spChg chg="mod ord">
          <ac:chgData name="Nikhil Shahane" userId="2586871632c904da" providerId="Windows Live" clId="Web-{2847606E-8FC6-4E81-95BF-4E0223BC305A}" dt="2022-11-30T12:25:19.677" v="232"/>
          <ac:spMkLst>
            <pc:docMk/>
            <pc:sldMk cId="4024315840" sldId="263"/>
            <ac:spMk id="2" creationId="{DAA8C6BF-C5AA-FA1B-B1F1-5DD01B43834C}"/>
          </ac:spMkLst>
        </pc:spChg>
        <pc:spChg chg="mod ord">
          <ac:chgData name="Nikhil Shahane" userId="2586871632c904da" providerId="Windows Live" clId="Web-{2847606E-8FC6-4E81-95BF-4E0223BC305A}" dt="2022-11-30T12:25:19.677" v="232"/>
          <ac:spMkLst>
            <pc:docMk/>
            <pc:sldMk cId="4024315840" sldId="263"/>
            <ac:spMk id="6" creationId="{117336BC-B69B-E7E1-B822-2488F12D409D}"/>
          </ac:spMkLst>
        </pc:spChg>
        <pc:picChg chg="mod">
          <ac:chgData name="Nikhil Shahane" userId="2586871632c904da" providerId="Windows Live" clId="Web-{2847606E-8FC6-4E81-95BF-4E0223BC305A}" dt="2022-11-30T11:46:40.788" v="3"/>
          <ac:picMkLst>
            <pc:docMk/>
            <pc:sldMk cId="4024315840" sldId="263"/>
            <ac:picMk id="7" creationId="{D287766E-7917-5BC8-BA28-F9C75ADB2B9F}"/>
          </ac:picMkLst>
        </pc:picChg>
      </pc:sldChg>
      <pc:sldChg chg="modSp mod modClrScheme chgLayout">
        <pc:chgData name="Nikhil Shahane" userId="2586871632c904da" providerId="Windows Live" clId="Web-{2847606E-8FC6-4E81-95BF-4E0223BC305A}" dt="2022-11-30T12:25:19.677" v="232"/>
        <pc:sldMkLst>
          <pc:docMk/>
          <pc:sldMk cId="3425212157" sldId="264"/>
        </pc:sldMkLst>
        <pc:spChg chg="mod ord">
          <ac:chgData name="Nikhil Shahane" userId="2586871632c904da" providerId="Windows Live" clId="Web-{2847606E-8FC6-4E81-95BF-4E0223BC305A}" dt="2022-11-30T12:25:19.677" v="232"/>
          <ac:spMkLst>
            <pc:docMk/>
            <pc:sldMk cId="3425212157" sldId="264"/>
            <ac:spMk id="2" creationId="{4FACCA00-6A5D-9754-FDFA-E0ED2F56D9F8}"/>
          </ac:spMkLst>
        </pc:spChg>
        <pc:spChg chg="mod ord">
          <ac:chgData name="Nikhil Shahane" userId="2586871632c904da" providerId="Windows Live" clId="Web-{2847606E-8FC6-4E81-95BF-4E0223BC305A}" dt="2022-11-30T12:25:19.677" v="232"/>
          <ac:spMkLst>
            <pc:docMk/>
            <pc:sldMk cId="3425212157" sldId="264"/>
            <ac:spMk id="3" creationId="{BA918E08-88A4-7CC8-01F5-256D08BA5C61}"/>
          </ac:spMkLst>
        </pc:spChg>
      </pc:sldChg>
      <pc:sldChg chg="modSp mod modClrScheme chgLayout">
        <pc:chgData name="Nikhil Shahane" userId="2586871632c904da" providerId="Windows Live" clId="Web-{2847606E-8FC6-4E81-95BF-4E0223BC305A}" dt="2022-11-30T12:25:19.677" v="232"/>
        <pc:sldMkLst>
          <pc:docMk/>
          <pc:sldMk cId="791285164" sldId="265"/>
        </pc:sldMkLst>
        <pc:spChg chg="mod ord">
          <ac:chgData name="Nikhil Shahane" userId="2586871632c904da" providerId="Windows Live" clId="Web-{2847606E-8FC6-4E81-95BF-4E0223BC305A}" dt="2022-11-30T12:25:19.677" v="232"/>
          <ac:spMkLst>
            <pc:docMk/>
            <pc:sldMk cId="791285164" sldId="265"/>
            <ac:spMk id="2" creationId="{5886B12F-7972-E92F-BB00-96BA53E84528}"/>
          </ac:spMkLst>
        </pc:spChg>
        <pc:spChg chg="mod ord">
          <ac:chgData name="Nikhil Shahane" userId="2586871632c904da" providerId="Windows Live" clId="Web-{2847606E-8FC6-4E81-95BF-4E0223BC305A}" dt="2022-11-30T12:25:19.677" v="232"/>
          <ac:spMkLst>
            <pc:docMk/>
            <pc:sldMk cId="791285164" sldId="265"/>
            <ac:spMk id="3" creationId="{375C90B7-3E65-186F-C35A-ED1D33DF9A85}"/>
          </ac:spMkLst>
        </pc:spChg>
      </pc:sldChg>
      <pc:sldChg chg="modSp mod modClrScheme chgLayout">
        <pc:chgData name="Nikhil Shahane" userId="2586871632c904da" providerId="Windows Live" clId="Web-{2847606E-8FC6-4E81-95BF-4E0223BC305A}" dt="2022-11-30T12:25:19.677" v="232"/>
        <pc:sldMkLst>
          <pc:docMk/>
          <pc:sldMk cId="3622952880" sldId="266"/>
        </pc:sldMkLst>
        <pc:spChg chg="mod ord">
          <ac:chgData name="Nikhil Shahane" userId="2586871632c904da" providerId="Windows Live" clId="Web-{2847606E-8FC6-4E81-95BF-4E0223BC305A}" dt="2022-11-30T12:25:19.677" v="232"/>
          <ac:spMkLst>
            <pc:docMk/>
            <pc:sldMk cId="3622952880" sldId="266"/>
            <ac:spMk id="2" creationId="{F4A7D53E-2D65-77E0-5D33-37CBB6761E1D}"/>
          </ac:spMkLst>
        </pc:spChg>
        <pc:spChg chg="mod ord">
          <ac:chgData name="Nikhil Shahane" userId="2586871632c904da" providerId="Windows Live" clId="Web-{2847606E-8FC6-4E81-95BF-4E0223BC305A}" dt="2022-11-30T12:25:19.677" v="232"/>
          <ac:spMkLst>
            <pc:docMk/>
            <pc:sldMk cId="3622952880" sldId="266"/>
            <ac:spMk id="3" creationId="{9FEBFDFB-3C37-AB93-507E-7C5056E7D552}"/>
          </ac:spMkLst>
        </pc:spChg>
      </pc:sldChg>
      <pc:sldChg chg="modSp mod modClrScheme chgLayout">
        <pc:chgData name="Nikhil Shahane" userId="2586871632c904da" providerId="Windows Live" clId="Web-{2847606E-8FC6-4E81-95BF-4E0223BC305A}" dt="2022-11-30T12:25:19.677" v="232"/>
        <pc:sldMkLst>
          <pc:docMk/>
          <pc:sldMk cId="3987277610" sldId="267"/>
        </pc:sldMkLst>
        <pc:spChg chg="mod ord">
          <ac:chgData name="Nikhil Shahane" userId="2586871632c904da" providerId="Windows Live" clId="Web-{2847606E-8FC6-4E81-95BF-4E0223BC305A}" dt="2022-11-30T12:25:19.677" v="232"/>
          <ac:spMkLst>
            <pc:docMk/>
            <pc:sldMk cId="3987277610" sldId="267"/>
            <ac:spMk id="2" creationId="{6ECA88A1-4A7D-D094-4C92-70E0A396C707}"/>
          </ac:spMkLst>
        </pc:spChg>
        <pc:spChg chg="mod ord">
          <ac:chgData name="Nikhil Shahane" userId="2586871632c904da" providerId="Windows Live" clId="Web-{2847606E-8FC6-4E81-95BF-4E0223BC305A}" dt="2022-11-30T12:25:19.677" v="232"/>
          <ac:spMkLst>
            <pc:docMk/>
            <pc:sldMk cId="3987277610" sldId="267"/>
            <ac:spMk id="3" creationId="{C335FF0E-5630-589F-DFE0-DAC820AB7255}"/>
          </ac:spMkLst>
        </pc:spChg>
      </pc:sldChg>
      <pc:sldChg chg="modSp mod modClrScheme chgLayout">
        <pc:chgData name="Nikhil Shahane" userId="2586871632c904da" providerId="Windows Live" clId="Web-{2847606E-8FC6-4E81-95BF-4E0223BC305A}" dt="2022-11-30T12:25:19.677" v="232"/>
        <pc:sldMkLst>
          <pc:docMk/>
          <pc:sldMk cId="3606760999" sldId="268"/>
        </pc:sldMkLst>
        <pc:spChg chg="mod ord">
          <ac:chgData name="Nikhil Shahane" userId="2586871632c904da" providerId="Windows Live" clId="Web-{2847606E-8FC6-4E81-95BF-4E0223BC305A}" dt="2022-11-30T12:25:19.677" v="232"/>
          <ac:spMkLst>
            <pc:docMk/>
            <pc:sldMk cId="3606760999" sldId="268"/>
            <ac:spMk id="2" creationId="{DFD68364-E086-3017-D007-740E029F0875}"/>
          </ac:spMkLst>
        </pc:spChg>
        <pc:spChg chg="mod ord">
          <ac:chgData name="Nikhil Shahane" userId="2586871632c904da" providerId="Windows Live" clId="Web-{2847606E-8FC6-4E81-95BF-4E0223BC305A}" dt="2022-11-30T12:25:19.677" v="232"/>
          <ac:spMkLst>
            <pc:docMk/>
            <pc:sldMk cId="3606760999" sldId="268"/>
            <ac:spMk id="3" creationId="{732D9F45-A3B1-4E3F-96DD-8B8E8D2F7900}"/>
          </ac:spMkLst>
        </pc:spChg>
      </pc:sldChg>
      <pc:sldChg chg="modSp mod modClrScheme chgLayout">
        <pc:chgData name="Nikhil Shahane" userId="2586871632c904da" providerId="Windows Live" clId="Web-{2847606E-8FC6-4E81-95BF-4E0223BC305A}" dt="2022-11-30T12:25:19.677" v="232"/>
        <pc:sldMkLst>
          <pc:docMk/>
          <pc:sldMk cId="3546668992" sldId="269"/>
        </pc:sldMkLst>
        <pc:spChg chg="mod ord">
          <ac:chgData name="Nikhil Shahane" userId="2586871632c904da" providerId="Windows Live" clId="Web-{2847606E-8FC6-4E81-95BF-4E0223BC305A}" dt="2022-11-30T12:25:19.677" v="232"/>
          <ac:spMkLst>
            <pc:docMk/>
            <pc:sldMk cId="3546668992" sldId="269"/>
            <ac:spMk id="2" creationId="{E82AA850-E239-92AB-5EC6-4ED470F8EE2A}"/>
          </ac:spMkLst>
        </pc:spChg>
        <pc:spChg chg="mod ord">
          <ac:chgData name="Nikhil Shahane" userId="2586871632c904da" providerId="Windows Live" clId="Web-{2847606E-8FC6-4E81-95BF-4E0223BC305A}" dt="2022-11-30T12:25:19.677" v="232"/>
          <ac:spMkLst>
            <pc:docMk/>
            <pc:sldMk cId="3546668992" sldId="269"/>
            <ac:spMk id="3" creationId="{4D11ECA2-273E-8147-C967-4F1164F8D9C4}"/>
          </ac:spMkLst>
        </pc:spChg>
      </pc:sldChg>
      <pc:sldChg chg="modSp mod modClrScheme chgLayout">
        <pc:chgData name="Nikhil Shahane" userId="2586871632c904da" providerId="Windows Live" clId="Web-{2847606E-8FC6-4E81-95BF-4E0223BC305A}" dt="2022-11-30T12:25:19.677" v="232"/>
        <pc:sldMkLst>
          <pc:docMk/>
          <pc:sldMk cId="1142496155" sldId="270"/>
        </pc:sldMkLst>
        <pc:spChg chg="mod ord">
          <ac:chgData name="Nikhil Shahane" userId="2586871632c904da" providerId="Windows Live" clId="Web-{2847606E-8FC6-4E81-95BF-4E0223BC305A}" dt="2022-11-30T12:25:19.677" v="232"/>
          <ac:spMkLst>
            <pc:docMk/>
            <pc:sldMk cId="1142496155" sldId="270"/>
            <ac:spMk id="2" creationId="{B1AC2B5A-157D-DE03-2642-41E3295DE4AA}"/>
          </ac:spMkLst>
        </pc:spChg>
        <pc:spChg chg="mod ord">
          <ac:chgData name="Nikhil Shahane" userId="2586871632c904da" providerId="Windows Live" clId="Web-{2847606E-8FC6-4E81-95BF-4E0223BC305A}" dt="2022-11-30T12:25:19.677" v="232"/>
          <ac:spMkLst>
            <pc:docMk/>
            <pc:sldMk cId="1142496155" sldId="270"/>
            <ac:spMk id="3" creationId="{BC728591-6F56-0E61-0437-B89362656642}"/>
          </ac:spMkLst>
        </pc:spChg>
      </pc:sldChg>
      <pc:sldChg chg="modSp mod modClrScheme chgLayout">
        <pc:chgData name="Nikhil Shahane" userId="2586871632c904da" providerId="Windows Live" clId="Web-{2847606E-8FC6-4E81-95BF-4E0223BC305A}" dt="2022-11-30T12:25:19.677" v="232"/>
        <pc:sldMkLst>
          <pc:docMk/>
          <pc:sldMk cId="4098505101" sldId="271"/>
        </pc:sldMkLst>
        <pc:spChg chg="mod ord">
          <ac:chgData name="Nikhil Shahane" userId="2586871632c904da" providerId="Windows Live" clId="Web-{2847606E-8FC6-4E81-95BF-4E0223BC305A}" dt="2022-11-30T12:25:19.677" v="232"/>
          <ac:spMkLst>
            <pc:docMk/>
            <pc:sldMk cId="4098505101" sldId="271"/>
            <ac:spMk id="2" creationId="{F4682F22-BEAE-4DF3-DF40-495E55C04A1C}"/>
          </ac:spMkLst>
        </pc:spChg>
        <pc:spChg chg="mod ord">
          <ac:chgData name="Nikhil Shahane" userId="2586871632c904da" providerId="Windows Live" clId="Web-{2847606E-8FC6-4E81-95BF-4E0223BC305A}" dt="2022-11-30T12:25:19.677" v="232"/>
          <ac:spMkLst>
            <pc:docMk/>
            <pc:sldMk cId="4098505101" sldId="271"/>
            <ac:spMk id="3" creationId="{ACEC5DB3-EF85-6F7D-4096-A4CED12D3AA0}"/>
          </ac:spMkLst>
        </pc:spChg>
      </pc:sldChg>
      <pc:sldChg chg="modSp mod modClrScheme chgLayout">
        <pc:chgData name="Nikhil Shahane" userId="2586871632c904da" providerId="Windows Live" clId="Web-{2847606E-8FC6-4E81-95BF-4E0223BC305A}" dt="2022-11-30T12:25:19.677" v="232"/>
        <pc:sldMkLst>
          <pc:docMk/>
          <pc:sldMk cId="2561065716" sldId="272"/>
        </pc:sldMkLst>
        <pc:spChg chg="mod ord">
          <ac:chgData name="Nikhil Shahane" userId="2586871632c904da" providerId="Windows Live" clId="Web-{2847606E-8FC6-4E81-95BF-4E0223BC305A}" dt="2022-11-30T12:25:19.677" v="232"/>
          <ac:spMkLst>
            <pc:docMk/>
            <pc:sldMk cId="2561065716" sldId="272"/>
            <ac:spMk id="2" creationId="{FEA98670-5194-C04A-B8D3-BD81E9128D0A}"/>
          </ac:spMkLst>
        </pc:spChg>
        <pc:spChg chg="mod ord">
          <ac:chgData name="Nikhil Shahane" userId="2586871632c904da" providerId="Windows Live" clId="Web-{2847606E-8FC6-4E81-95BF-4E0223BC305A}" dt="2022-11-30T12:25:19.677" v="232"/>
          <ac:spMkLst>
            <pc:docMk/>
            <pc:sldMk cId="2561065716" sldId="272"/>
            <ac:spMk id="3" creationId="{940BA432-E674-9E47-D523-4D1A2AE6E76A}"/>
          </ac:spMkLst>
        </pc:spChg>
        <pc:picChg chg="mod">
          <ac:chgData name="Nikhil Shahane" userId="2586871632c904da" providerId="Windows Live" clId="Web-{2847606E-8FC6-4E81-95BF-4E0223BC305A}" dt="2022-11-30T11:46:40.788" v="3"/>
          <ac:picMkLst>
            <pc:docMk/>
            <pc:sldMk cId="2561065716" sldId="272"/>
            <ac:picMk id="4" creationId="{9B731F36-065F-4959-DB1C-4521E3CC1D49}"/>
          </ac:picMkLst>
        </pc:picChg>
      </pc:sldChg>
      <pc:sldChg chg="modSp mod modClrScheme chgLayout">
        <pc:chgData name="Nikhil Shahane" userId="2586871632c904da" providerId="Windows Live" clId="Web-{2847606E-8FC6-4E81-95BF-4E0223BC305A}" dt="2022-11-30T12:25:19.677" v="232"/>
        <pc:sldMkLst>
          <pc:docMk/>
          <pc:sldMk cId="199979227" sldId="273"/>
        </pc:sldMkLst>
        <pc:spChg chg="mod ord">
          <ac:chgData name="Nikhil Shahane" userId="2586871632c904da" providerId="Windows Live" clId="Web-{2847606E-8FC6-4E81-95BF-4E0223BC305A}" dt="2022-11-30T12:25:19.677" v="232"/>
          <ac:spMkLst>
            <pc:docMk/>
            <pc:sldMk cId="199979227" sldId="273"/>
            <ac:spMk id="2" creationId="{1AB687FA-F0DA-31FA-4C7E-7480566EFAA3}"/>
          </ac:spMkLst>
        </pc:spChg>
        <pc:spChg chg="mod ord">
          <ac:chgData name="Nikhil Shahane" userId="2586871632c904da" providerId="Windows Live" clId="Web-{2847606E-8FC6-4E81-95BF-4E0223BC305A}" dt="2022-11-30T12:25:19.677" v="232"/>
          <ac:spMkLst>
            <pc:docMk/>
            <pc:sldMk cId="199979227" sldId="273"/>
            <ac:spMk id="3" creationId="{331047E6-CD89-D901-6756-04C5BD073AC0}"/>
          </ac:spMkLst>
        </pc:spChg>
      </pc:sldChg>
      <pc:sldChg chg="modSp mod modClrScheme chgLayout">
        <pc:chgData name="Nikhil Shahane" userId="2586871632c904da" providerId="Windows Live" clId="Web-{2847606E-8FC6-4E81-95BF-4E0223BC305A}" dt="2022-11-30T12:25:19.677" v="232"/>
        <pc:sldMkLst>
          <pc:docMk/>
          <pc:sldMk cId="483909757" sldId="274"/>
        </pc:sldMkLst>
        <pc:spChg chg="mod ord">
          <ac:chgData name="Nikhil Shahane" userId="2586871632c904da" providerId="Windows Live" clId="Web-{2847606E-8FC6-4E81-95BF-4E0223BC305A}" dt="2022-11-30T12:25:19.677" v="232"/>
          <ac:spMkLst>
            <pc:docMk/>
            <pc:sldMk cId="483909757" sldId="274"/>
            <ac:spMk id="2" creationId="{4C4DECB4-93EE-F582-02F0-D38A9FD72BBE}"/>
          </ac:spMkLst>
        </pc:spChg>
        <pc:graphicFrameChg chg="mod ord modGraphic">
          <ac:chgData name="Nikhil Shahane" userId="2586871632c904da" providerId="Windows Live" clId="Web-{2847606E-8FC6-4E81-95BF-4E0223BC305A}" dt="2022-11-30T12:25:19.677" v="232"/>
          <ac:graphicFrameMkLst>
            <pc:docMk/>
            <pc:sldMk cId="483909757" sldId="274"/>
            <ac:graphicFrameMk id="5" creationId="{1E0D52D4-198A-D33F-898F-CAE2CC790A34}"/>
          </ac:graphicFrameMkLst>
        </pc:graphicFrameChg>
      </pc:sldChg>
      <pc:sldChg chg="modSp mod modClrScheme chgLayout">
        <pc:chgData name="Nikhil Shahane" userId="2586871632c904da" providerId="Windows Live" clId="Web-{2847606E-8FC6-4E81-95BF-4E0223BC305A}" dt="2022-11-30T12:25:19.677" v="232"/>
        <pc:sldMkLst>
          <pc:docMk/>
          <pc:sldMk cId="3642017121" sldId="275"/>
        </pc:sldMkLst>
        <pc:spChg chg="mod ord">
          <ac:chgData name="Nikhil Shahane" userId="2586871632c904da" providerId="Windows Live" clId="Web-{2847606E-8FC6-4E81-95BF-4E0223BC305A}" dt="2022-11-30T12:25:19.677" v="232"/>
          <ac:spMkLst>
            <pc:docMk/>
            <pc:sldMk cId="3642017121" sldId="275"/>
            <ac:spMk id="2" creationId="{75CBF535-D514-3FA0-2BDE-B63A897B401E}"/>
          </ac:spMkLst>
        </pc:spChg>
        <pc:spChg chg="mod ord">
          <ac:chgData name="Nikhil Shahane" userId="2586871632c904da" providerId="Windows Live" clId="Web-{2847606E-8FC6-4E81-95BF-4E0223BC305A}" dt="2022-11-30T12:25:19.677" v="232"/>
          <ac:spMkLst>
            <pc:docMk/>
            <pc:sldMk cId="3642017121" sldId="275"/>
            <ac:spMk id="3" creationId="{93735469-E4BB-4C3F-7E30-235EB490C4F8}"/>
          </ac:spMkLst>
        </pc:spChg>
      </pc:sldChg>
      <pc:sldChg chg="modSp mod modClrScheme chgLayout">
        <pc:chgData name="Nikhil Shahane" userId="2586871632c904da" providerId="Windows Live" clId="Web-{2847606E-8FC6-4E81-95BF-4E0223BC305A}" dt="2022-11-30T12:25:19.677" v="232"/>
        <pc:sldMkLst>
          <pc:docMk/>
          <pc:sldMk cId="1163246756" sldId="277"/>
        </pc:sldMkLst>
        <pc:spChg chg="mod ord">
          <ac:chgData name="Nikhil Shahane" userId="2586871632c904da" providerId="Windows Live" clId="Web-{2847606E-8FC6-4E81-95BF-4E0223BC305A}" dt="2022-11-30T12:25:19.677" v="232"/>
          <ac:spMkLst>
            <pc:docMk/>
            <pc:sldMk cId="1163246756" sldId="277"/>
            <ac:spMk id="2" creationId="{4EFA9273-D3F4-4B80-C822-82E05789F243}"/>
          </ac:spMkLst>
        </pc:spChg>
        <pc:graphicFrameChg chg="mod ord modGraphic">
          <ac:chgData name="Nikhil Shahane" userId="2586871632c904da" providerId="Windows Live" clId="Web-{2847606E-8FC6-4E81-95BF-4E0223BC305A}" dt="2022-11-30T12:25:19.677" v="232"/>
          <ac:graphicFrameMkLst>
            <pc:docMk/>
            <pc:sldMk cId="1163246756" sldId="277"/>
            <ac:graphicFrameMk id="5" creationId="{2BE0CEC0-503E-C915-1116-9CD7DF72B712}"/>
          </ac:graphicFrameMkLst>
        </pc:graphicFrameChg>
      </pc:sldChg>
      <pc:sldChg chg="modSp mod modClrScheme chgLayout">
        <pc:chgData name="Nikhil Shahane" userId="2586871632c904da" providerId="Windows Live" clId="Web-{2847606E-8FC6-4E81-95BF-4E0223BC305A}" dt="2022-11-30T12:25:19.677" v="232"/>
        <pc:sldMkLst>
          <pc:docMk/>
          <pc:sldMk cId="1076714161" sldId="278"/>
        </pc:sldMkLst>
        <pc:spChg chg="mod ord">
          <ac:chgData name="Nikhil Shahane" userId="2586871632c904da" providerId="Windows Live" clId="Web-{2847606E-8FC6-4E81-95BF-4E0223BC305A}" dt="2022-11-30T12:25:19.677" v="232"/>
          <ac:spMkLst>
            <pc:docMk/>
            <pc:sldMk cId="1076714161" sldId="278"/>
            <ac:spMk id="2" creationId="{CA149519-2AB6-FC5F-3942-46900B7A0986}"/>
          </ac:spMkLst>
        </pc:spChg>
        <pc:graphicFrameChg chg="mod ord modGraphic">
          <ac:chgData name="Nikhil Shahane" userId="2586871632c904da" providerId="Windows Live" clId="Web-{2847606E-8FC6-4E81-95BF-4E0223BC305A}" dt="2022-11-30T12:25:19.677" v="232"/>
          <ac:graphicFrameMkLst>
            <pc:docMk/>
            <pc:sldMk cId="1076714161" sldId="278"/>
            <ac:graphicFrameMk id="5" creationId="{74A8F3E7-24A3-E86B-E784-3696938BECD2}"/>
          </ac:graphicFrameMkLst>
        </pc:graphicFrameChg>
      </pc:sldChg>
      <pc:sldChg chg="modSp mod modClrScheme addAnim modAnim chgLayout">
        <pc:chgData name="Nikhil Shahane" userId="2586871632c904da" providerId="Windows Live" clId="Web-{2847606E-8FC6-4E81-95BF-4E0223BC305A}" dt="2022-11-30T12:25:19.677" v="232"/>
        <pc:sldMkLst>
          <pc:docMk/>
          <pc:sldMk cId="675558437" sldId="279"/>
        </pc:sldMkLst>
        <pc:spChg chg="mod ord">
          <ac:chgData name="Nikhil Shahane" userId="2586871632c904da" providerId="Windows Live" clId="Web-{2847606E-8FC6-4E81-95BF-4E0223BC305A}" dt="2022-11-30T12:25:19.677" v="232"/>
          <ac:spMkLst>
            <pc:docMk/>
            <pc:sldMk cId="675558437" sldId="279"/>
            <ac:spMk id="2" creationId="{04371F6F-FD76-DA52-00D2-A100351FBAA4}"/>
          </ac:spMkLst>
        </pc:spChg>
        <pc:spChg chg="mod ord">
          <ac:chgData name="Nikhil Shahane" userId="2586871632c904da" providerId="Windows Live" clId="Web-{2847606E-8FC6-4E81-95BF-4E0223BC305A}" dt="2022-11-30T12:25:19.677" v="232"/>
          <ac:spMkLst>
            <pc:docMk/>
            <pc:sldMk cId="675558437" sldId="279"/>
            <ac:spMk id="3" creationId="{044EDDD4-9973-D7C4-CD2E-2D1E9535D3E5}"/>
          </ac:spMkLst>
        </pc:spChg>
      </pc:sldChg>
      <pc:sldChg chg="modSp mod modClrScheme chgLayout">
        <pc:chgData name="Nikhil Shahane" userId="2586871632c904da" providerId="Windows Live" clId="Web-{2847606E-8FC6-4E81-95BF-4E0223BC305A}" dt="2022-11-30T12:25:19.677" v="232"/>
        <pc:sldMkLst>
          <pc:docMk/>
          <pc:sldMk cId="1749008382" sldId="280"/>
        </pc:sldMkLst>
        <pc:spChg chg="mod ord">
          <ac:chgData name="Nikhil Shahane" userId="2586871632c904da" providerId="Windows Live" clId="Web-{2847606E-8FC6-4E81-95BF-4E0223BC305A}" dt="2022-11-30T12:25:19.677" v="232"/>
          <ac:spMkLst>
            <pc:docMk/>
            <pc:sldMk cId="1749008382" sldId="280"/>
            <ac:spMk id="2" creationId="{1CFCB792-E2E0-599E-6CA2-AD39E870795C}"/>
          </ac:spMkLst>
        </pc:spChg>
        <pc:spChg chg="mod ord">
          <ac:chgData name="Nikhil Shahane" userId="2586871632c904da" providerId="Windows Live" clId="Web-{2847606E-8FC6-4E81-95BF-4E0223BC305A}" dt="2022-11-30T12:25:19.677" v="232"/>
          <ac:spMkLst>
            <pc:docMk/>
            <pc:sldMk cId="1749008382" sldId="280"/>
            <ac:spMk id="3" creationId="{8FD3A278-B19A-F487-172E-952F08DDB922}"/>
          </ac:spMkLst>
        </pc:spChg>
      </pc:sldChg>
      <pc:sldChg chg="modSp mod modClrScheme chgLayout">
        <pc:chgData name="Nikhil Shahane" userId="2586871632c904da" providerId="Windows Live" clId="Web-{2847606E-8FC6-4E81-95BF-4E0223BC305A}" dt="2022-11-30T12:25:19.677" v="232"/>
        <pc:sldMkLst>
          <pc:docMk/>
          <pc:sldMk cId="3868924905" sldId="281"/>
        </pc:sldMkLst>
        <pc:spChg chg="mod ord">
          <ac:chgData name="Nikhil Shahane" userId="2586871632c904da" providerId="Windows Live" clId="Web-{2847606E-8FC6-4E81-95BF-4E0223BC305A}" dt="2022-11-30T12:25:19.677" v="232"/>
          <ac:spMkLst>
            <pc:docMk/>
            <pc:sldMk cId="3868924905" sldId="281"/>
            <ac:spMk id="2" creationId="{FCE14C94-5EB5-D427-FB0D-0CD5CABE99EE}"/>
          </ac:spMkLst>
        </pc:spChg>
        <pc:picChg chg="mod ord">
          <ac:chgData name="Nikhil Shahane" userId="2586871632c904da" providerId="Windows Live" clId="Web-{2847606E-8FC6-4E81-95BF-4E0223BC305A}" dt="2022-11-30T12:25:19.677" v="232"/>
          <ac:picMkLst>
            <pc:docMk/>
            <pc:sldMk cId="3868924905" sldId="281"/>
            <ac:picMk id="4" creationId="{09361CF9-EA8A-F827-C51D-5AF64BA69A3B}"/>
          </ac:picMkLst>
        </pc:picChg>
      </pc:sldChg>
      <pc:sldChg chg="addSp delSp modSp mod modClrScheme chgLayout">
        <pc:chgData name="Nikhil Shahane" userId="2586871632c904da" providerId="Windows Live" clId="Web-{2847606E-8FC6-4E81-95BF-4E0223BC305A}" dt="2022-11-30T12:25:19.677" v="232"/>
        <pc:sldMkLst>
          <pc:docMk/>
          <pc:sldMk cId="1501761899" sldId="282"/>
        </pc:sldMkLst>
        <pc:spChg chg="add del mod ord">
          <ac:chgData name="Nikhil Shahane" userId="2586871632c904da" providerId="Windows Live" clId="Web-{2847606E-8FC6-4E81-95BF-4E0223BC305A}" dt="2022-11-30T12:25:19.677" v="232"/>
          <ac:spMkLst>
            <pc:docMk/>
            <pc:sldMk cId="1501761899" sldId="282"/>
            <ac:spMk id="2" creationId="{F0AF8A18-7E3E-69DD-570F-CAE544FA85E3}"/>
          </ac:spMkLst>
        </pc:spChg>
        <pc:spChg chg="add del mod">
          <ac:chgData name="Nikhil Shahane" userId="2586871632c904da" providerId="Windows Live" clId="Web-{2847606E-8FC6-4E81-95BF-4E0223BC305A}" dt="2022-11-30T11:52:52.936" v="59"/>
          <ac:spMkLst>
            <pc:docMk/>
            <pc:sldMk cId="1501761899" sldId="282"/>
            <ac:spMk id="5" creationId="{5BCE6B98-C9D8-5D84-D1EF-41BC268F3022}"/>
          </ac:spMkLst>
        </pc:spChg>
        <pc:picChg chg="mod ord">
          <ac:chgData name="Nikhil Shahane" userId="2586871632c904da" providerId="Windows Live" clId="Web-{2847606E-8FC6-4E81-95BF-4E0223BC305A}" dt="2022-11-30T12:25:19.677" v="232"/>
          <ac:picMkLst>
            <pc:docMk/>
            <pc:sldMk cId="1501761899" sldId="282"/>
            <ac:picMk id="4" creationId="{FF2211AC-CDF2-2B1A-9191-4B06E3C27D5C}"/>
          </ac:picMkLst>
        </pc:picChg>
      </pc:sldChg>
      <pc:sldChg chg="modSp mod modClrScheme chgLayout">
        <pc:chgData name="Nikhil Shahane" userId="2586871632c904da" providerId="Windows Live" clId="Web-{2847606E-8FC6-4E81-95BF-4E0223BC305A}" dt="2022-11-30T12:25:19.677" v="232"/>
        <pc:sldMkLst>
          <pc:docMk/>
          <pc:sldMk cId="4164630423" sldId="283"/>
        </pc:sldMkLst>
        <pc:spChg chg="mod ord">
          <ac:chgData name="Nikhil Shahane" userId="2586871632c904da" providerId="Windows Live" clId="Web-{2847606E-8FC6-4E81-95BF-4E0223BC305A}" dt="2022-11-30T12:25:19.677" v="232"/>
          <ac:spMkLst>
            <pc:docMk/>
            <pc:sldMk cId="4164630423" sldId="283"/>
            <ac:spMk id="2" creationId="{CC756FFE-61BF-1701-21A3-C1A5A779D049}"/>
          </ac:spMkLst>
        </pc:spChg>
        <pc:picChg chg="mod ord">
          <ac:chgData name="Nikhil Shahane" userId="2586871632c904da" providerId="Windows Live" clId="Web-{2847606E-8FC6-4E81-95BF-4E0223BC305A}" dt="2022-11-30T12:25:19.677" v="232"/>
          <ac:picMkLst>
            <pc:docMk/>
            <pc:sldMk cId="4164630423" sldId="283"/>
            <ac:picMk id="13" creationId="{CDC41251-A75B-0461-47F6-796BF07C0155}"/>
          </ac:picMkLst>
        </pc:picChg>
      </pc:sldChg>
      <pc:sldChg chg="modSp mod modClrScheme chgLayout">
        <pc:chgData name="Nikhil Shahane" userId="2586871632c904da" providerId="Windows Live" clId="Web-{2847606E-8FC6-4E81-95BF-4E0223BC305A}" dt="2022-11-30T12:25:19.677" v="232"/>
        <pc:sldMkLst>
          <pc:docMk/>
          <pc:sldMk cId="3438779690" sldId="284"/>
        </pc:sldMkLst>
        <pc:spChg chg="mod ord">
          <ac:chgData name="Nikhil Shahane" userId="2586871632c904da" providerId="Windows Live" clId="Web-{2847606E-8FC6-4E81-95BF-4E0223BC305A}" dt="2022-11-30T12:25:19.677" v="232"/>
          <ac:spMkLst>
            <pc:docMk/>
            <pc:sldMk cId="3438779690" sldId="284"/>
            <ac:spMk id="2" creationId="{399A352C-7EC8-600D-991C-75E7981FEE77}"/>
          </ac:spMkLst>
        </pc:spChg>
        <pc:picChg chg="mod ord">
          <ac:chgData name="Nikhil Shahane" userId="2586871632c904da" providerId="Windows Live" clId="Web-{2847606E-8FC6-4E81-95BF-4E0223BC305A}" dt="2022-11-30T12:25:19.677" v="232"/>
          <ac:picMkLst>
            <pc:docMk/>
            <pc:sldMk cId="3438779690" sldId="284"/>
            <ac:picMk id="16" creationId="{81B87024-064D-EFCF-EF94-8406FE4BF3EA}"/>
          </ac:picMkLst>
        </pc:picChg>
      </pc:sldChg>
      <pc:sldChg chg="modSp new mod modClrScheme chgLayout">
        <pc:chgData name="Nikhil Shahane" userId="2586871632c904da" providerId="Windows Live" clId="Web-{2847606E-8FC6-4E81-95BF-4E0223BC305A}" dt="2022-11-30T12:25:19.677" v="232"/>
        <pc:sldMkLst>
          <pc:docMk/>
          <pc:sldMk cId="3557777639" sldId="285"/>
        </pc:sldMkLst>
        <pc:spChg chg="mod ord">
          <ac:chgData name="Nikhil Shahane" userId="2586871632c904da" providerId="Windows Live" clId="Web-{2847606E-8FC6-4E81-95BF-4E0223BC305A}" dt="2022-11-30T12:25:19.677" v="232"/>
          <ac:spMkLst>
            <pc:docMk/>
            <pc:sldMk cId="3557777639" sldId="285"/>
            <ac:spMk id="2" creationId="{72A653A4-B1AE-DA67-66C2-9353D08C2917}"/>
          </ac:spMkLst>
        </pc:spChg>
        <pc:spChg chg="mod ord">
          <ac:chgData name="Nikhil Shahane" userId="2586871632c904da" providerId="Windows Live" clId="Web-{2847606E-8FC6-4E81-95BF-4E0223BC305A}" dt="2022-11-30T12:25:19.677" v="232"/>
          <ac:spMkLst>
            <pc:docMk/>
            <pc:sldMk cId="3557777639" sldId="285"/>
            <ac:spMk id="3" creationId="{868FD6FC-77FC-818A-BB3D-F1326C7C970D}"/>
          </ac:spMkLst>
        </pc:spChg>
      </pc:sldChg>
      <pc:sldMasterChg chg="del delSldLayout">
        <pc:chgData name="Nikhil Shahane" userId="2586871632c904da" providerId="Windows Live" clId="Web-{2847606E-8FC6-4E81-95BF-4E0223BC305A}" dt="2022-11-30T11:46:12.663" v="0"/>
        <pc:sldMasterMkLst>
          <pc:docMk/>
          <pc:sldMasterMk cId="2460954070" sldId="2147483660"/>
        </pc:sldMasterMkLst>
        <pc:sldLayoutChg chg="del">
          <pc:chgData name="Nikhil Shahane" userId="2586871632c904da" providerId="Windows Live" clId="Web-{2847606E-8FC6-4E81-95BF-4E0223BC305A}" dt="2022-11-30T11:46:12.663" v="0"/>
          <pc:sldLayoutMkLst>
            <pc:docMk/>
            <pc:sldMasterMk cId="2460954070" sldId="2147483660"/>
            <pc:sldLayoutMk cId="2385387890" sldId="2147483661"/>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949138452" sldId="2147483662"/>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2591524520" sldId="2147483663"/>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1203092039" sldId="2147483664"/>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3733172339" sldId="2147483665"/>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3210312558" sldId="2147483666"/>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3146388984" sldId="2147483667"/>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3171841454" sldId="2147483668"/>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1718958274" sldId="2147483669"/>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2202905451" sldId="2147483670"/>
          </pc:sldLayoutMkLst>
        </pc:sldLayoutChg>
        <pc:sldLayoutChg chg="del">
          <pc:chgData name="Nikhil Shahane" userId="2586871632c904da" providerId="Windows Live" clId="Web-{2847606E-8FC6-4E81-95BF-4E0223BC305A}" dt="2022-11-30T11:46:12.663" v="0"/>
          <pc:sldLayoutMkLst>
            <pc:docMk/>
            <pc:sldMasterMk cId="2460954070" sldId="2147483660"/>
            <pc:sldLayoutMk cId="3479445657" sldId="2147483671"/>
          </pc:sldLayoutMkLst>
        </pc:sldLayoutChg>
      </pc:sldMasterChg>
      <pc:sldMasterChg chg="modSp add del addSldLayout delSldLayout modSldLayout">
        <pc:chgData name="Nikhil Shahane" userId="2586871632c904da" providerId="Windows Live" clId="Web-{2847606E-8FC6-4E81-95BF-4E0223BC305A}" dt="2022-11-30T11:46:31.945" v="2"/>
        <pc:sldMasterMkLst>
          <pc:docMk/>
          <pc:sldMasterMk cId="1470316780" sldId="2147483672"/>
        </pc:sldMasterMkLst>
        <pc:spChg chg="mod">
          <ac:chgData name="Nikhil Shahane" userId="2586871632c904da" providerId="Windows Live" clId="Web-{2847606E-8FC6-4E81-95BF-4E0223BC305A}" dt="2022-11-30T11:46:31.007" v="1"/>
          <ac:spMkLst>
            <pc:docMk/>
            <pc:sldMasterMk cId="1470316780" sldId="2147483672"/>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ac:spMk id="3" creationId="{00000000-0000-0000-0000-000000000000}"/>
          </ac:spMkLst>
        </pc:spChg>
        <pc:spChg chg="mod">
          <ac:chgData name="Nikhil Shahane" userId="2586871632c904da" providerId="Windows Live" clId="Web-{2847606E-8FC6-4E81-95BF-4E0223BC305A}" dt="2022-11-30T11:46:31.007" v="1"/>
          <ac:spMkLst>
            <pc:docMk/>
            <pc:sldMasterMk cId="1470316780" sldId="2147483672"/>
            <ac:spMk id="4" creationId="{00000000-0000-0000-0000-000000000000}"/>
          </ac:spMkLst>
        </pc:spChg>
        <pc:spChg chg="mod">
          <ac:chgData name="Nikhil Shahane" userId="2586871632c904da" providerId="Windows Live" clId="Web-{2847606E-8FC6-4E81-95BF-4E0223BC305A}" dt="2022-11-30T11:46:31.007" v="1"/>
          <ac:spMkLst>
            <pc:docMk/>
            <pc:sldMasterMk cId="1470316780" sldId="2147483672"/>
            <ac:spMk id="5" creationId="{00000000-0000-0000-0000-000000000000}"/>
          </ac:spMkLst>
        </pc:spChg>
        <pc:spChg chg="mod">
          <ac:chgData name="Nikhil Shahane" userId="2586871632c904da" providerId="Windows Live" clId="Web-{2847606E-8FC6-4E81-95BF-4E0223BC305A}" dt="2022-11-30T11:46:31.007" v="1"/>
          <ac:spMkLst>
            <pc:docMk/>
            <pc:sldMasterMk cId="1470316780" sldId="2147483672"/>
            <ac:spMk id="6" creationId="{00000000-0000-0000-0000-000000000000}"/>
          </ac:spMkLst>
        </pc:spChg>
        <pc:sldLayoutChg chg="modSp add del mod replId">
          <pc:chgData name="Nikhil Shahane" userId="2586871632c904da" providerId="Windows Live" clId="Web-{2847606E-8FC6-4E81-95BF-4E0223BC305A}" dt="2022-11-30T11:46:31.945" v="2"/>
          <pc:sldLayoutMkLst>
            <pc:docMk/>
            <pc:sldMasterMk cId="1470316780" sldId="2147483672"/>
            <pc:sldLayoutMk cId="1652313340" sldId="2147483673"/>
          </pc:sldLayoutMkLst>
          <pc:spChg chg="mod">
            <ac:chgData name="Nikhil Shahane" userId="2586871632c904da" providerId="Windows Live" clId="Web-{2847606E-8FC6-4E81-95BF-4E0223BC305A}" dt="2022-11-30T11:46:31.007" v="1"/>
            <ac:spMkLst>
              <pc:docMk/>
              <pc:sldMasterMk cId="1470316780" sldId="2147483672"/>
              <pc:sldLayoutMk cId="1652313340" sldId="2147483673"/>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1652313340" sldId="2147483673"/>
              <ac:spMk id="3" creationId="{00000000-0000-0000-0000-000000000000}"/>
            </ac:spMkLst>
          </pc:spChg>
        </pc:sldLayoutChg>
        <pc:sldLayoutChg chg="add del mod replId">
          <pc:chgData name="Nikhil Shahane" userId="2586871632c904da" providerId="Windows Live" clId="Web-{2847606E-8FC6-4E81-95BF-4E0223BC305A}" dt="2022-11-30T11:46:31.945" v="2"/>
          <pc:sldLayoutMkLst>
            <pc:docMk/>
            <pc:sldMasterMk cId="1470316780" sldId="2147483672"/>
            <pc:sldLayoutMk cId="1766182549" sldId="2147483674"/>
          </pc:sldLayoutMkLst>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4162567313" sldId="2147483675"/>
          </pc:sldLayoutMkLst>
          <pc:spChg chg="mod">
            <ac:chgData name="Nikhil Shahane" userId="2586871632c904da" providerId="Windows Live" clId="Web-{2847606E-8FC6-4E81-95BF-4E0223BC305A}" dt="2022-11-30T11:46:31.007" v="1"/>
            <ac:spMkLst>
              <pc:docMk/>
              <pc:sldMasterMk cId="1470316780" sldId="2147483672"/>
              <pc:sldLayoutMk cId="4162567313" sldId="2147483675"/>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4162567313" sldId="2147483675"/>
              <ac:spMk id="3" creationId="{00000000-0000-0000-0000-000000000000}"/>
            </ac:spMkLst>
          </pc:spChg>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4110854489" sldId="2147483676"/>
          </pc:sldLayoutMkLst>
          <pc:spChg chg="mod">
            <ac:chgData name="Nikhil Shahane" userId="2586871632c904da" providerId="Windows Live" clId="Web-{2847606E-8FC6-4E81-95BF-4E0223BC305A}" dt="2022-11-30T11:46:31.007" v="1"/>
            <ac:spMkLst>
              <pc:docMk/>
              <pc:sldMasterMk cId="1470316780" sldId="2147483672"/>
              <pc:sldLayoutMk cId="4110854489" sldId="2147483676"/>
              <ac:spMk id="3"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4110854489" sldId="2147483676"/>
              <ac:spMk id="4" creationId="{00000000-0000-0000-0000-000000000000}"/>
            </ac:spMkLst>
          </pc:spChg>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647312687" sldId="2147483677"/>
          </pc:sldLayoutMkLst>
          <pc:spChg chg="mod">
            <ac:chgData name="Nikhil Shahane" userId="2586871632c904da" providerId="Windows Live" clId="Web-{2847606E-8FC6-4E81-95BF-4E0223BC305A}" dt="2022-11-30T11:46:31.007" v="1"/>
            <ac:spMkLst>
              <pc:docMk/>
              <pc:sldMasterMk cId="1470316780" sldId="2147483672"/>
              <pc:sldLayoutMk cId="647312687" sldId="2147483677"/>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647312687" sldId="2147483677"/>
              <ac:spMk id="3"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647312687" sldId="2147483677"/>
              <ac:spMk id="4"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647312687" sldId="2147483677"/>
              <ac:spMk id="5"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647312687" sldId="2147483677"/>
              <ac:spMk id="6" creationId="{00000000-0000-0000-0000-000000000000}"/>
            </ac:spMkLst>
          </pc:spChg>
        </pc:sldLayoutChg>
        <pc:sldLayoutChg chg="add del mod replId">
          <pc:chgData name="Nikhil Shahane" userId="2586871632c904da" providerId="Windows Live" clId="Web-{2847606E-8FC6-4E81-95BF-4E0223BC305A}" dt="2022-11-30T11:46:31.945" v="2"/>
          <pc:sldLayoutMkLst>
            <pc:docMk/>
            <pc:sldMasterMk cId="1470316780" sldId="2147483672"/>
            <pc:sldLayoutMk cId="3473202751" sldId="2147483678"/>
          </pc:sldLayoutMkLst>
        </pc:sldLayoutChg>
        <pc:sldLayoutChg chg="add del mod replId">
          <pc:chgData name="Nikhil Shahane" userId="2586871632c904da" providerId="Windows Live" clId="Web-{2847606E-8FC6-4E81-95BF-4E0223BC305A}" dt="2022-11-30T11:46:31.945" v="2"/>
          <pc:sldLayoutMkLst>
            <pc:docMk/>
            <pc:sldMasterMk cId="1470316780" sldId="2147483672"/>
            <pc:sldLayoutMk cId="2975344700" sldId="2147483679"/>
          </pc:sldLayoutMkLst>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2853539074" sldId="2147483680"/>
          </pc:sldLayoutMkLst>
          <pc:spChg chg="mod">
            <ac:chgData name="Nikhil Shahane" userId="2586871632c904da" providerId="Windows Live" clId="Web-{2847606E-8FC6-4E81-95BF-4E0223BC305A}" dt="2022-11-30T11:46:31.007" v="1"/>
            <ac:spMkLst>
              <pc:docMk/>
              <pc:sldMasterMk cId="1470316780" sldId="2147483672"/>
              <pc:sldLayoutMk cId="2853539074" sldId="2147483680"/>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2853539074" sldId="2147483680"/>
              <ac:spMk id="3"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2853539074" sldId="2147483680"/>
              <ac:spMk id="4" creationId="{00000000-0000-0000-0000-000000000000}"/>
            </ac:spMkLst>
          </pc:spChg>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1371512977" sldId="2147483681"/>
          </pc:sldLayoutMkLst>
          <pc:spChg chg="mod">
            <ac:chgData name="Nikhil Shahane" userId="2586871632c904da" providerId="Windows Live" clId="Web-{2847606E-8FC6-4E81-95BF-4E0223BC305A}" dt="2022-11-30T11:46:31.007" v="1"/>
            <ac:spMkLst>
              <pc:docMk/>
              <pc:sldMasterMk cId="1470316780" sldId="2147483672"/>
              <pc:sldLayoutMk cId="1371512977" sldId="2147483681"/>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1371512977" sldId="2147483681"/>
              <ac:spMk id="3"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1371512977" sldId="2147483681"/>
              <ac:spMk id="4" creationId="{00000000-0000-0000-0000-000000000000}"/>
            </ac:spMkLst>
          </pc:spChg>
        </pc:sldLayoutChg>
        <pc:sldLayoutChg chg="add del mod replId">
          <pc:chgData name="Nikhil Shahane" userId="2586871632c904da" providerId="Windows Live" clId="Web-{2847606E-8FC6-4E81-95BF-4E0223BC305A}" dt="2022-11-30T11:46:31.945" v="2"/>
          <pc:sldLayoutMkLst>
            <pc:docMk/>
            <pc:sldMasterMk cId="1470316780" sldId="2147483672"/>
            <pc:sldLayoutMk cId="3810995115" sldId="2147483682"/>
          </pc:sldLayoutMkLst>
        </pc:sldLayoutChg>
        <pc:sldLayoutChg chg="modSp add del mod replId">
          <pc:chgData name="Nikhil Shahane" userId="2586871632c904da" providerId="Windows Live" clId="Web-{2847606E-8FC6-4E81-95BF-4E0223BC305A}" dt="2022-11-30T11:46:31.945" v="2"/>
          <pc:sldLayoutMkLst>
            <pc:docMk/>
            <pc:sldMasterMk cId="1470316780" sldId="2147483672"/>
            <pc:sldLayoutMk cId="1519345645" sldId="2147483683"/>
          </pc:sldLayoutMkLst>
          <pc:spChg chg="mod">
            <ac:chgData name="Nikhil Shahane" userId="2586871632c904da" providerId="Windows Live" clId="Web-{2847606E-8FC6-4E81-95BF-4E0223BC305A}" dt="2022-11-30T11:46:31.007" v="1"/>
            <ac:spMkLst>
              <pc:docMk/>
              <pc:sldMasterMk cId="1470316780" sldId="2147483672"/>
              <pc:sldLayoutMk cId="1519345645" sldId="2147483683"/>
              <ac:spMk id="2" creationId="{00000000-0000-0000-0000-000000000000}"/>
            </ac:spMkLst>
          </pc:spChg>
          <pc:spChg chg="mod">
            <ac:chgData name="Nikhil Shahane" userId="2586871632c904da" providerId="Windows Live" clId="Web-{2847606E-8FC6-4E81-95BF-4E0223BC305A}" dt="2022-11-30T11:46:31.007" v="1"/>
            <ac:spMkLst>
              <pc:docMk/>
              <pc:sldMasterMk cId="1470316780" sldId="2147483672"/>
              <pc:sldLayoutMk cId="1519345645" sldId="2147483683"/>
              <ac:spMk id="3" creationId="{00000000-0000-0000-0000-000000000000}"/>
            </ac:spMkLst>
          </pc:spChg>
        </pc:sldLayoutChg>
      </pc:sldMasterChg>
      <pc:sldMasterChg chg="modSp add del addSldLayout delSldLayout modSldLayout">
        <pc:chgData name="Nikhil Shahane" userId="2586871632c904da" providerId="Windows Live" clId="Web-{2847606E-8FC6-4E81-95BF-4E0223BC305A}" dt="2022-11-30T11:46:45.695" v="4"/>
        <pc:sldMasterMkLst>
          <pc:docMk/>
          <pc:sldMasterMk cId="3425338499" sldId="2147483684"/>
        </pc:sldMasterMkLst>
        <pc:spChg chg="mod">
          <ac:chgData name="Nikhil Shahane" userId="2586871632c904da" providerId="Windows Live" clId="Web-{2847606E-8FC6-4E81-95BF-4E0223BC305A}" dt="2022-11-30T11:46:40.788" v="3"/>
          <ac:spMkLst>
            <pc:docMk/>
            <pc:sldMasterMk cId="3425338499" sldId="2147483684"/>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ac:spMk id="3" creationId="{00000000-0000-0000-0000-000000000000}"/>
          </ac:spMkLst>
        </pc:spChg>
        <pc:spChg chg="mod">
          <ac:chgData name="Nikhil Shahane" userId="2586871632c904da" providerId="Windows Live" clId="Web-{2847606E-8FC6-4E81-95BF-4E0223BC305A}" dt="2022-11-30T11:46:40.788" v="3"/>
          <ac:spMkLst>
            <pc:docMk/>
            <pc:sldMasterMk cId="3425338499" sldId="2147483684"/>
            <ac:spMk id="4" creationId="{00000000-0000-0000-0000-000000000000}"/>
          </ac:spMkLst>
        </pc:spChg>
        <pc:spChg chg="mod">
          <ac:chgData name="Nikhil Shahane" userId="2586871632c904da" providerId="Windows Live" clId="Web-{2847606E-8FC6-4E81-95BF-4E0223BC305A}" dt="2022-11-30T11:46:40.788" v="3"/>
          <ac:spMkLst>
            <pc:docMk/>
            <pc:sldMasterMk cId="3425338499" sldId="2147483684"/>
            <ac:spMk id="5" creationId="{00000000-0000-0000-0000-000000000000}"/>
          </ac:spMkLst>
        </pc:spChg>
        <pc:spChg chg="mod">
          <ac:chgData name="Nikhil Shahane" userId="2586871632c904da" providerId="Windows Live" clId="Web-{2847606E-8FC6-4E81-95BF-4E0223BC305A}" dt="2022-11-30T11:46:40.788" v="3"/>
          <ac:spMkLst>
            <pc:docMk/>
            <pc:sldMasterMk cId="3425338499" sldId="2147483684"/>
            <ac:spMk id="6" creationId="{00000000-0000-0000-0000-000000000000}"/>
          </ac:spMkLst>
        </pc:spChg>
        <pc:sldLayoutChg chg="modSp add del mod replId">
          <pc:chgData name="Nikhil Shahane" userId="2586871632c904da" providerId="Windows Live" clId="Web-{2847606E-8FC6-4E81-95BF-4E0223BC305A}" dt="2022-11-30T11:46:45.695" v="4"/>
          <pc:sldLayoutMkLst>
            <pc:docMk/>
            <pc:sldMasterMk cId="3425338499" sldId="2147483684"/>
            <pc:sldLayoutMk cId="4077000045" sldId="2147483685"/>
          </pc:sldLayoutMkLst>
          <pc:spChg chg="mod">
            <ac:chgData name="Nikhil Shahane" userId="2586871632c904da" providerId="Windows Live" clId="Web-{2847606E-8FC6-4E81-95BF-4E0223BC305A}" dt="2022-11-30T11:46:40.788" v="3"/>
            <ac:spMkLst>
              <pc:docMk/>
              <pc:sldMasterMk cId="3425338499" sldId="2147483684"/>
              <pc:sldLayoutMk cId="4077000045" sldId="2147483685"/>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4077000045" sldId="2147483685"/>
              <ac:spMk id="3" creationId="{00000000-0000-0000-0000-000000000000}"/>
            </ac:spMkLst>
          </pc:spChg>
        </pc:sldLayoutChg>
        <pc:sldLayoutChg chg="add del mod replId">
          <pc:chgData name="Nikhil Shahane" userId="2586871632c904da" providerId="Windows Live" clId="Web-{2847606E-8FC6-4E81-95BF-4E0223BC305A}" dt="2022-11-30T11:46:45.695" v="4"/>
          <pc:sldLayoutMkLst>
            <pc:docMk/>
            <pc:sldMasterMk cId="3425338499" sldId="2147483684"/>
            <pc:sldLayoutMk cId="3350299790" sldId="2147483686"/>
          </pc:sldLayoutMkLst>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810926969" sldId="2147483687"/>
          </pc:sldLayoutMkLst>
          <pc:spChg chg="mod">
            <ac:chgData name="Nikhil Shahane" userId="2586871632c904da" providerId="Windows Live" clId="Web-{2847606E-8FC6-4E81-95BF-4E0223BC305A}" dt="2022-11-30T11:46:40.788" v="3"/>
            <ac:spMkLst>
              <pc:docMk/>
              <pc:sldMasterMk cId="3425338499" sldId="2147483684"/>
              <pc:sldLayoutMk cId="810926969" sldId="2147483687"/>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810926969" sldId="2147483687"/>
              <ac:spMk id="3" creationId="{00000000-0000-0000-0000-000000000000}"/>
            </ac:spMkLst>
          </pc:spChg>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2882679284" sldId="2147483688"/>
          </pc:sldLayoutMkLst>
          <pc:spChg chg="mod">
            <ac:chgData name="Nikhil Shahane" userId="2586871632c904da" providerId="Windows Live" clId="Web-{2847606E-8FC6-4E81-95BF-4E0223BC305A}" dt="2022-11-30T11:46:40.788" v="3"/>
            <ac:spMkLst>
              <pc:docMk/>
              <pc:sldMasterMk cId="3425338499" sldId="2147483684"/>
              <pc:sldLayoutMk cId="2882679284" sldId="2147483688"/>
              <ac:spMk id="3"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2882679284" sldId="2147483688"/>
              <ac:spMk id="4" creationId="{00000000-0000-0000-0000-000000000000}"/>
            </ac:spMkLst>
          </pc:spChg>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898547546" sldId="2147483689"/>
          </pc:sldLayoutMkLst>
          <pc:spChg chg="mod">
            <ac:chgData name="Nikhil Shahane" userId="2586871632c904da" providerId="Windows Live" clId="Web-{2847606E-8FC6-4E81-95BF-4E0223BC305A}" dt="2022-11-30T11:46:40.788" v="3"/>
            <ac:spMkLst>
              <pc:docMk/>
              <pc:sldMasterMk cId="3425338499" sldId="2147483684"/>
              <pc:sldLayoutMk cId="898547546" sldId="2147483689"/>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898547546" sldId="2147483689"/>
              <ac:spMk id="3"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898547546" sldId="2147483689"/>
              <ac:spMk id="4"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898547546" sldId="2147483689"/>
              <ac:spMk id="5"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898547546" sldId="2147483689"/>
              <ac:spMk id="6" creationId="{00000000-0000-0000-0000-000000000000}"/>
            </ac:spMkLst>
          </pc:spChg>
        </pc:sldLayoutChg>
        <pc:sldLayoutChg chg="add del mod replId">
          <pc:chgData name="Nikhil Shahane" userId="2586871632c904da" providerId="Windows Live" clId="Web-{2847606E-8FC6-4E81-95BF-4E0223BC305A}" dt="2022-11-30T11:46:45.695" v="4"/>
          <pc:sldLayoutMkLst>
            <pc:docMk/>
            <pc:sldMasterMk cId="3425338499" sldId="2147483684"/>
            <pc:sldLayoutMk cId="3658197453" sldId="2147483690"/>
          </pc:sldLayoutMkLst>
        </pc:sldLayoutChg>
        <pc:sldLayoutChg chg="add del mod replId">
          <pc:chgData name="Nikhil Shahane" userId="2586871632c904da" providerId="Windows Live" clId="Web-{2847606E-8FC6-4E81-95BF-4E0223BC305A}" dt="2022-11-30T11:46:45.695" v="4"/>
          <pc:sldLayoutMkLst>
            <pc:docMk/>
            <pc:sldMasterMk cId="3425338499" sldId="2147483684"/>
            <pc:sldLayoutMk cId="3342163567" sldId="2147483691"/>
          </pc:sldLayoutMkLst>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1182048883" sldId="2147483692"/>
          </pc:sldLayoutMkLst>
          <pc:spChg chg="mod">
            <ac:chgData name="Nikhil Shahane" userId="2586871632c904da" providerId="Windows Live" clId="Web-{2847606E-8FC6-4E81-95BF-4E0223BC305A}" dt="2022-11-30T11:46:40.788" v="3"/>
            <ac:spMkLst>
              <pc:docMk/>
              <pc:sldMasterMk cId="3425338499" sldId="2147483684"/>
              <pc:sldLayoutMk cId="1182048883" sldId="2147483692"/>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1182048883" sldId="2147483692"/>
              <ac:spMk id="3"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1182048883" sldId="2147483692"/>
              <ac:spMk id="4" creationId="{00000000-0000-0000-0000-000000000000}"/>
            </ac:spMkLst>
          </pc:spChg>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2774502428" sldId="2147483693"/>
          </pc:sldLayoutMkLst>
          <pc:spChg chg="mod">
            <ac:chgData name="Nikhil Shahane" userId="2586871632c904da" providerId="Windows Live" clId="Web-{2847606E-8FC6-4E81-95BF-4E0223BC305A}" dt="2022-11-30T11:46:40.788" v="3"/>
            <ac:spMkLst>
              <pc:docMk/>
              <pc:sldMasterMk cId="3425338499" sldId="2147483684"/>
              <pc:sldLayoutMk cId="2774502428" sldId="2147483693"/>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2774502428" sldId="2147483693"/>
              <ac:spMk id="3"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2774502428" sldId="2147483693"/>
              <ac:spMk id="4" creationId="{00000000-0000-0000-0000-000000000000}"/>
            </ac:spMkLst>
          </pc:spChg>
        </pc:sldLayoutChg>
        <pc:sldLayoutChg chg="add del mod replId">
          <pc:chgData name="Nikhil Shahane" userId="2586871632c904da" providerId="Windows Live" clId="Web-{2847606E-8FC6-4E81-95BF-4E0223BC305A}" dt="2022-11-30T11:46:45.695" v="4"/>
          <pc:sldLayoutMkLst>
            <pc:docMk/>
            <pc:sldMasterMk cId="3425338499" sldId="2147483684"/>
            <pc:sldLayoutMk cId="568385544" sldId="2147483694"/>
          </pc:sldLayoutMkLst>
        </pc:sldLayoutChg>
        <pc:sldLayoutChg chg="modSp add del mod replId">
          <pc:chgData name="Nikhil Shahane" userId="2586871632c904da" providerId="Windows Live" clId="Web-{2847606E-8FC6-4E81-95BF-4E0223BC305A}" dt="2022-11-30T11:46:45.695" v="4"/>
          <pc:sldLayoutMkLst>
            <pc:docMk/>
            <pc:sldMasterMk cId="3425338499" sldId="2147483684"/>
            <pc:sldLayoutMk cId="279453148" sldId="2147483695"/>
          </pc:sldLayoutMkLst>
          <pc:spChg chg="mod">
            <ac:chgData name="Nikhil Shahane" userId="2586871632c904da" providerId="Windows Live" clId="Web-{2847606E-8FC6-4E81-95BF-4E0223BC305A}" dt="2022-11-30T11:46:40.788" v="3"/>
            <ac:spMkLst>
              <pc:docMk/>
              <pc:sldMasterMk cId="3425338499" sldId="2147483684"/>
              <pc:sldLayoutMk cId="279453148" sldId="2147483695"/>
              <ac:spMk id="2" creationId="{00000000-0000-0000-0000-000000000000}"/>
            </ac:spMkLst>
          </pc:spChg>
          <pc:spChg chg="mod">
            <ac:chgData name="Nikhil Shahane" userId="2586871632c904da" providerId="Windows Live" clId="Web-{2847606E-8FC6-4E81-95BF-4E0223BC305A}" dt="2022-11-30T11:46:40.788" v="3"/>
            <ac:spMkLst>
              <pc:docMk/>
              <pc:sldMasterMk cId="3425338499" sldId="2147483684"/>
              <pc:sldLayoutMk cId="279453148" sldId="2147483695"/>
              <ac:spMk id="3" creationId="{00000000-0000-0000-0000-000000000000}"/>
            </ac:spMkLst>
          </pc:spChg>
        </pc:sldLayoutChg>
      </pc:sldMasterChg>
      <pc:sldMasterChg chg="add del mod setBg addSldLayout delSldLayout modSldLayout">
        <pc:chgData name="Nikhil Shahane" userId="2586871632c904da" providerId="Windows Live" clId="Web-{2847606E-8FC6-4E81-95BF-4E0223BC305A}" dt="2022-11-30T11:48:52.400" v="6"/>
        <pc:sldMasterMkLst>
          <pc:docMk/>
          <pc:sldMasterMk cId="86847177" sldId="2147483696"/>
        </pc:sldMasterMkLst>
        <pc:sldLayoutChg chg="add del mod replId">
          <pc:chgData name="Nikhil Shahane" userId="2586871632c904da" providerId="Windows Live" clId="Web-{2847606E-8FC6-4E81-95BF-4E0223BC305A}" dt="2022-11-30T11:48:52.400" v="6"/>
          <pc:sldLayoutMkLst>
            <pc:docMk/>
            <pc:sldMasterMk cId="86847177" sldId="2147483696"/>
            <pc:sldLayoutMk cId="1726356031" sldId="2147483697"/>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1890887419" sldId="2147483698"/>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67308427" sldId="2147483699"/>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4041109470" sldId="2147483700"/>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56543408" sldId="2147483701"/>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174784997" sldId="2147483702"/>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1445211418" sldId="2147483703"/>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645318895" sldId="2147483704"/>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898997441" sldId="2147483705"/>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678684994" sldId="2147483706"/>
          </pc:sldLayoutMkLst>
        </pc:sldLayoutChg>
        <pc:sldLayoutChg chg="add del mod replId">
          <pc:chgData name="Nikhil Shahane" userId="2586871632c904da" providerId="Windows Live" clId="Web-{2847606E-8FC6-4E81-95BF-4E0223BC305A}" dt="2022-11-30T11:48:52.400" v="6"/>
          <pc:sldLayoutMkLst>
            <pc:docMk/>
            <pc:sldMasterMk cId="86847177" sldId="2147483696"/>
            <pc:sldLayoutMk cId="2530369718" sldId="2147483707"/>
          </pc:sldLayoutMkLst>
        </pc:sldLayoutChg>
      </pc:sldMasterChg>
      <pc:sldMasterChg chg="add del addSldLayout delSldLayout modSldLayout">
        <pc:chgData name="Nikhil Shahane" userId="2586871632c904da" providerId="Windows Live" clId="Web-{2847606E-8FC6-4E81-95BF-4E0223BC305A}" dt="2022-11-30T11:53:16.937" v="60"/>
        <pc:sldMasterMkLst>
          <pc:docMk/>
          <pc:sldMasterMk cId="2032388514" sldId="2147483708"/>
        </pc:sldMasterMkLst>
        <pc:sldLayoutChg chg="add del mod replId">
          <pc:chgData name="Nikhil Shahane" userId="2586871632c904da" providerId="Windows Live" clId="Web-{2847606E-8FC6-4E81-95BF-4E0223BC305A}" dt="2022-11-30T11:53:16.937" v="60"/>
          <pc:sldLayoutMkLst>
            <pc:docMk/>
            <pc:sldMasterMk cId="2032388514" sldId="2147483708"/>
            <pc:sldLayoutMk cId="4221802903" sldId="2147483709"/>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065859554" sldId="2147483710"/>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971890883" sldId="2147483711"/>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229704763" sldId="2147483712"/>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357041062" sldId="2147483713"/>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1009782960" sldId="2147483714"/>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794366520" sldId="2147483715"/>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798583126" sldId="2147483716"/>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08893039" sldId="2147483717"/>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3278981702" sldId="2147483718"/>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3061941400" sldId="2147483719"/>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3223224889" sldId="2147483720"/>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3798882232" sldId="2147483721"/>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023562588" sldId="2147483722"/>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2208639820" sldId="2147483723"/>
          </pc:sldLayoutMkLst>
        </pc:sldLayoutChg>
        <pc:sldLayoutChg chg="add del mod replId">
          <pc:chgData name="Nikhil Shahane" userId="2586871632c904da" providerId="Windows Live" clId="Web-{2847606E-8FC6-4E81-95BF-4E0223BC305A}" dt="2022-11-30T11:53:16.937" v="60"/>
          <pc:sldLayoutMkLst>
            <pc:docMk/>
            <pc:sldMasterMk cId="2032388514" sldId="2147483708"/>
            <pc:sldLayoutMk cId="546691231" sldId="2147483724"/>
          </pc:sldLayoutMkLst>
        </pc:sldLayoutChg>
      </pc:sldMasterChg>
      <pc:sldMasterChg chg="add del addSldLayout delSldLayout modSldLayout">
        <pc:chgData name="Nikhil Shahane" userId="2586871632c904da" providerId="Windows Live" clId="Web-{2847606E-8FC6-4E81-95BF-4E0223BC305A}" dt="2022-11-30T11:53:36.672" v="61"/>
        <pc:sldMasterMkLst>
          <pc:docMk/>
          <pc:sldMasterMk cId="3895700566" sldId="2147483725"/>
        </pc:sldMasterMkLst>
        <pc:sldLayoutChg chg="add del mod replId">
          <pc:chgData name="Nikhil Shahane" userId="2586871632c904da" providerId="Windows Live" clId="Web-{2847606E-8FC6-4E81-95BF-4E0223BC305A}" dt="2022-11-30T11:53:36.672" v="61"/>
          <pc:sldLayoutMkLst>
            <pc:docMk/>
            <pc:sldMasterMk cId="3895700566" sldId="2147483725"/>
            <pc:sldLayoutMk cId="1258870595" sldId="2147483726"/>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3419501332" sldId="2147483727"/>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3342957546" sldId="2147483728"/>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2892116144" sldId="2147483729"/>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3885444707" sldId="2147483730"/>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4074272195" sldId="2147483731"/>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011591062" sldId="2147483732"/>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280195144" sldId="2147483733"/>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364323921" sldId="2147483734"/>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2970592037" sldId="2147483735"/>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3334802559" sldId="2147483736"/>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474866704" sldId="2147483737"/>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087674868" sldId="2147483738"/>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175901436" sldId="2147483739"/>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866931873" sldId="2147483740"/>
          </pc:sldLayoutMkLst>
        </pc:sldLayoutChg>
        <pc:sldLayoutChg chg="add del mod replId">
          <pc:chgData name="Nikhil Shahane" userId="2586871632c904da" providerId="Windows Live" clId="Web-{2847606E-8FC6-4E81-95BF-4E0223BC305A}" dt="2022-11-30T11:53:36.672" v="61"/>
          <pc:sldLayoutMkLst>
            <pc:docMk/>
            <pc:sldMasterMk cId="3895700566" sldId="2147483725"/>
            <pc:sldLayoutMk cId="1573284618" sldId="2147483741"/>
          </pc:sldLayoutMkLst>
        </pc:sldLayoutChg>
      </pc:sldMasterChg>
      <pc:sldMasterChg chg="add del addSldLayout delSldLayout modSldLayout">
        <pc:chgData name="Nikhil Shahane" userId="2586871632c904da" providerId="Windows Live" clId="Web-{2847606E-8FC6-4E81-95BF-4E0223BC305A}" dt="2022-11-30T11:53:53.969" v="62"/>
        <pc:sldMasterMkLst>
          <pc:docMk/>
          <pc:sldMasterMk cId="2540324115" sldId="2147483742"/>
        </pc:sldMasterMkLst>
        <pc:sldLayoutChg chg="add del mod replId">
          <pc:chgData name="Nikhil Shahane" userId="2586871632c904da" providerId="Windows Live" clId="Web-{2847606E-8FC6-4E81-95BF-4E0223BC305A}" dt="2022-11-30T11:53:53.969" v="62"/>
          <pc:sldLayoutMkLst>
            <pc:docMk/>
            <pc:sldMasterMk cId="2540324115" sldId="2147483742"/>
            <pc:sldLayoutMk cId="807879524" sldId="2147483743"/>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499250591" sldId="2147483744"/>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017469740" sldId="2147483745"/>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4151175943" sldId="2147483746"/>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2598045369" sldId="2147483747"/>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003884987" sldId="2147483748"/>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078826691" sldId="2147483749"/>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105162876" sldId="2147483750"/>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2370166446" sldId="2147483751"/>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445588569" sldId="2147483752"/>
          </pc:sldLayoutMkLst>
        </pc:sldLayoutChg>
        <pc:sldLayoutChg chg="add del mod replId">
          <pc:chgData name="Nikhil Shahane" userId="2586871632c904da" providerId="Windows Live" clId="Web-{2847606E-8FC6-4E81-95BF-4E0223BC305A}" dt="2022-11-30T11:53:53.969" v="62"/>
          <pc:sldLayoutMkLst>
            <pc:docMk/>
            <pc:sldMasterMk cId="2540324115" sldId="2147483742"/>
            <pc:sldLayoutMk cId="3392299728" sldId="2147483753"/>
          </pc:sldLayoutMkLst>
        </pc:sldLayoutChg>
      </pc:sldMasterChg>
      <pc:sldMasterChg chg="add del addSldLayout delSldLayout modSldLayout">
        <pc:chgData name="Nikhil Shahane" userId="2586871632c904da" providerId="Windows Live" clId="Web-{2847606E-8FC6-4E81-95BF-4E0223BC305A}" dt="2022-11-30T11:54:00.688" v="63"/>
        <pc:sldMasterMkLst>
          <pc:docMk/>
          <pc:sldMasterMk cId="2664004669" sldId="2147483754"/>
        </pc:sldMasterMkLst>
        <pc:sldLayoutChg chg="add del mod replId">
          <pc:chgData name="Nikhil Shahane" userId="2586871632c904da" providerId="Windows Live" clId="Web-{2847606E-8FC6-4E81-95BF-4E0223BC305A}" dt="2022-11-30T11:54:00.688" v="63"/>
          <pc:sldLayoutMkLst>
            <pc:docMk/>
            <pc:sldMasterMk cId="2664004669" sldId="2147483754"/>
            <pc:sldLayoutMk cId="772415674" sldId="2147483755"/>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529017266" sldId="2147483756"/>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2948666536" sldId="2147483757"/>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4264230090" sldId="2147483758"/>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4024538263" sldId="2147483759"/>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2668254925" sldId="2147483760"/>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2602430567" sldId="2147483761"/>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2482681257" sldId="2147483762"/>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1667965470" sldId="2147483763"/>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3524778953" sldId="2147483764"/>
          </pc:sldLayoutMkLst>
        </pc:sldLayoutChg>
        <pc:sldLayoutChg chg="add del mod replId">
          <pc:chgData name="Nikhil Shahane" userId="2586871632c904da" providerId="Windows Live" clId="Web-{2847606E-8FC6-4E81-95BF-4E0223BC305A}" dt="2022-11-30T11:54:00.688" v="63"/>
          <pc:sldLayoutMkLst>
            <pc:docMk/>
            <pc:sldMasterMk cId="2664004669" sldId="2147483754"/>
            <pc:sldLayoutMk cId="3037251664" sldId="2147483765"/>
          </pc:sldLayoutMkLst>
        </pc:sldLayoutChg>
      </pc:sldMasterChg>
      <pc:sldMasterChg chg="add del addSldLayout delSldLayout modSldLayout">
        <pc:chgData name="Nikhil Shahane" userId="2586871632c904da" providerId="Windows Live" clId="Web-{2847606E-8FC6-4E81-95BF-4E0223BC305A}" dt="2022-11-30T11:54:10.188" v="64"/>
        <pc:sldMasterMkLst>
          <pc:docMk/>
          <pc:sldMasterMk cId="4254221842" sldId="2147483766"/>
        </pc:sldMasterMkLst>
        <pc:sldLayoutChg chg="add del mod replId">
          <pc:chgData name="Nikhil Shahane" userId="2586871632c904da" providerId="Windows Live" clId="Web-{2847606E-8FC6-4E81-95BF-4E0223BC305A}" dt="2022-11-30T11:54:10.188" v="64"/>
          <pc:sldLayoutMkLst>
            <pc:docMk/>
            <pc:sldMasterMk cId="4254221842" sldId="2147483766"/>
            <pc:sldLayoutMk cId="1984386676" sldId="2147483767"/>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3360495824" sldId="2147483768"/>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3726349759" sldId="2147483769"/>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3018809012" sldId="2147483770"/>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3040684347" sldId="2147483771"/>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1331633304" sldId="2147483772"/>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1903005797" sldId="2147483773"/>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707264477" sldId="2147483774"/>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2929860565" sldId="2147483775"/>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1451721382" sldId="2147483776"/>
          </pc:sldLayoutMkLst>
        </pc:sldLayoutChg>
        <pc:sldLayoutChg chg="add del mod replId">
          <pc:chgData name="Nikhil Shahane" userId="2586871632c904da" providerId="Windows Live" clId="Web-{2847606E-8FC6-4E81-95BF-4E0223BC305A}" dt="2022-11-30T11:54:10.188" v="64"/>
          <pc:sldLayoutMkLst>
            <pc:docMk/>
            <pc:sldMasterMk cId="4254221842" sldId="2147483766"/>
            <pc:sldLayoutMk cId="505973786" sldId="2147483777"/>
          </pc:sldLayoutMkLst>
        </pc:sldLayoutChg>
      </pc:sldMasterChg>
      <pc:sldMasterChg chg="add del addSldLayout delSldLayout modSldLayout">
        <pc:chgData name="Nikhil Shahane" userId="2586871632c904da" providerId="Windows Live" clId="Web-{2847606E-8FC6-4E81-95BF-4E0223BC305A}" dt="2022-11-30T12:14:02.539" v="206"/>
        <pc:sldMasterMkLst>
          <pc:docMk/>
          <pc:sldMasterMk cId="2521268541" sldId="2147483778"/>
        </pc:sldMasterMkLst>
        <pc:sldLayoutChg chg="add del mod replId">
          <pc:chgData name="Nikhil Shahane" userId="2586871632c904da" providerId="Windows Live" clId="Web-{2847606E-8FC6-4E81-95BF-4E0223BC305A}" dt="2022-11-30T12:14:02.539" v="206"/>
          <pc:sldLayoutMkLst>
            <pc:docMk/>
            <pc:sldMasterMk cId="2521268541" sldId="2147483778"/>
            <pc:sldLayoutMk cId="1733156741" sldId="2147483779"/>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2776202332" sldId="2147483780"/>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2083308080" sldId="2147483781"/>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1832885727" sldId="2147483782"/>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62921103" sldId="2147483783"/>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2276123161" sldId="2147483784"/>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4289082292" sldId="2147483785"/>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506889263" sldId="2147483786"/>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154488933" sldId="2147483787"/>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2389203383" sldId="2147483788"/>
          </pc:sldLayoutMkLst>
        </pc:sldLayoutChg>
        <pc:sldLayoutChg chg="add del mod replId">
          <pc:chgData name="Nikhil Shahane" userId="2586871632c904da" providerId="Windows Live" clId="Web-{2847606E-8FC6-4E81-95BF-4E0223BC305A}" dt="2022-11-30T12:14:02.539" v="206"/>
          <pc:sldLayoutMkLst>
            <pc:docMk/>
            <pc:sldMasterMk cId="2521268541" sldId="2147483778"/>
            <pc:sldLayoutMk cId="617164109" sldId="2147483789"/>
          </pc:sldLayoutMkLst>
        </pc:sldLayoutChg>
      </pc:sldMasterChg>
      <pc:sldMasterChg chg="add del mod setBg addSldLayout delSldLayout modSldLayout">
        <pc:chgData name="Nikhil Shahane" userId="2586871632c904da" providerId="Windows Live" clId="Web-{2847606E-8FC6-4E81-95BF-4E0223BC305A}" dt="2022-11-30T12:14:34.743" v="208"/>
        <pc:sldMasterMkLst>
          <pc:docMk/>
          <pc:sldMasterMk cId="2900210362" sldId="2147483790"/>
        </pc:sldMasterMkLst>
        <pc:sldLayoutChg chg="add del mod replId">
          <pc:chgData name="Nikhil Shahane" userId="2586871632c904da" providerId="Windows Live" clId="Web-{2847606E-8FC6-4E81-95BF-4E0223BC305A}" dt="2022-11-30T12:14:34.743" v="208"/>
          <pc:sldLayoutMkLst>
            <pc:docMk/>
            <pc:sldMasterMk cId="2900210362" sldId="2147483790"/>
            <pc:sldLayoutMk cId="1162940076" sldId="2147483791"/>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1397017714" sldId="2147483792"/>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229467131" sldId="2147483793"/>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229463867" sldId="2147483794"/>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828526479" sldId="2147483795"/>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953121465" sldId="2147483796"/>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2818923330" sldId="2147483797"/>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1229510452" sldId="2147483798"/>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2484589321" sldId="2147483799"/>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1540034477" sldId="2147483800"/>
          </pc:sldLayoutMkLst>
        </pc:sldLayoutChg>
        <pc:sldLayoutChg chg="add del mod replId">
          <pc:chgData name="Nikhil Shahane" userId="2586871632c904da" providerId="Windows Live" clId="Web-{2847606E-8FC6-4E81-95BF-4E0223BC305A}" dt="2022-11-30T12:14:34.743" v="208"/>
          <pc:sldLayoutMkLst>
            <pc:docMk/>
            <pc:sldMasterMk cId="2900210362" sldId="2147483790"/>
            <pc:sldLayoutMk cId="4094437889" sldId="2147483801"/>
          </pc:sldLayoutMkLst>
        </pc:sldLayoutChg>
      </pc:sldMasterChg>
      <pc:sldMasterChg chg="add del addSldLayout delSldLayout modSldLayout">
        <pc:chgData name="Nikhil Shahane" userId="2586871632c904da" providerId="Windows Live" clId="Web-{2847606E-8FC6-4E81-95BF-4E0223BC305A}" dt="2022-11-30T12:14:43.743" v="209"/>
        <pc:sldMasterMkLst>
          <pc:docMk/>
          <pc:sldMasterMk cId="2842510221" sldId="2147483802"/>
        </pc:sldMasterMkLst>
        <pc:sldLayoutChg chg="add del mod replId">
          <pc:chgData name="Nikhil Shahane" userId="2586871632c904da" providerId="Windows Live" clId="Web-{2847606E-8FC6-4E81-95BF-4E0223BC305A}" dt="2022-11-30T12:14:43.743" v="209"/>
          <pc:sldLayoutMkLst>
            <pc:docMk/>
            <pc:sldMasterMk cId="2842510221" sldId="2147483802"/>
            <pc:sldLayoutMk cId="3204946685" sldId="2147483803"/>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1688950467" sldId="2147483804"/>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3149347007" sldId="2147483805"/>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2089780361" sldId="2147483806"/>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1262618148" sldId="2147483807"/>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3676412129" sldId="2147483808"/>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2311657765" sldId="2147483809"/>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178437724" sldId="2147483810"/>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3702510390" sldId="2147483811"/>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4046826915" sldId="2147483812"/>
          </pc:sldLayoutMkLst>
        </pc:sldLayoutChg>
        <pc:sldLayoutChg chg="add del mod replId">
          <pc:chgData name="Nikhil Shahane" userId="2586871632c904da" providerId="Windows Live" clId="Web-{2847606E-8FC6-4E81-95BF-4E0223BC305A}" dt="2022-11-30T12:14:43.743" v="209"/>
          <pc:sldLayoutMkLst>
            <pc:docMk/>
            <pc:sldMasterMk cId="2842510221" sldId="2147483802"/>
            <pc:sldLayoutMk cId="403896746" sldId="2147483813"/>
          </pc:sldLayoutMkLst>
        </pc:sldLayoutChg>
      </pc:sldMasterChg>
      <pc:sldMasterChg chg="add del addSldLayout delSldLayout modSldLayout">
        <pc:chgData name="Nikhil Shahane" userId="2586871632c904da" providerId="Windows Live" clId="Web-{2847606E-8FC6-4E81-95BF-4E0223BC305A}" dt="2022-11-30T12:15:57.651" v="210"/>
        <pc:sldMasterMkLst>
          <pc:docMk/>
          <pc:sldMasterMk cId="3163060989" sldId="2147483814"/>
        </pc:sldMasterMkLst>
        <pc:sldLayoutChg chg="add del mod replId">
          <pc:chgData name="Nikhil Shahane" userId="2586871632c904da" providerId="Windows Live" clId="Web-{2847606E-8FC6-4E81-95BF-4E0223BC305A}" dt="2022-11-30T12:15:57.651" v="210"/>
          <pc:sldLayoutMkLst>
            <pc:docMk/>
            <pc:sldMasterMk cId="3163060989" sldId="2147483814"/>
            <pc:sldLayoutMk cId="805899447" sldId="2147483815"/>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2027510226" sldId="2147483816"/>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2250112354" sldId="2147483817"/>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1773359547" sldId="2147483818"/>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2759661580" sldId="2147483819"/>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358684699" sldId="2147483820"/>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1576193750" sldId="2147483821"/>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2064802527" sldId="2147483822"/>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3009295410" sldId="2147483823"/>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2802447511" sldId="2147483824"/>
          </pc:sldLayoutMkLst>
        </pc:sldLayoutChg>
        <pc:sldLayoutChg chg="add del mod replId">
          <pc:chgData name="Nikhil Shahane" userId="2586871632c904da" providerId="Windows Live" clId="Web-{2847606E-8FC6-4E81-95BF-4E0223BC305A}" dt="2022-11-30T12:15:57.651" v="210"/>
          <pc:sldLayoutMkLst>
            <pc:docMk/>
            <pc:sldMasterMk cId="3163060989" sldId="2147483814"/>
            <pc:sldLayoutMk cId="1705468928" sldId="2147483825"/>
          </pc:sldLayoutMkLst>
        </pc:sldLayoutChg>
      </pc:sldMasterChg>
      <pc:sldMasterChg chg="add del addSldLayout delSldLayout modSldLayout">
        <pc:chgData name="Nikhil Shahane" userId="2586871632c904da" providerId="Windows Live" clId="Web-{2847606E-8FC6-4E81-95BF-4E0223BC305A}" dt="2022-11-30T12:16:28.183" v="211"/>
        <pc:sldMasterMkLst>
          <pc:docMk/>
          <pc:sldMasterMk cId="2126017306" sldId="2147483826"/>
        </pc:sldMasterMkLst>
        <pc:sldLayoutChg chg="add del mod replId">
          <pc:chgData name="Nikhil Shahane" userId="2586871632c904da" providerId="Windows Live" clId="Web-{2847606E-8FC6-4E81-95BF-4E0223BC305A}" dt="2022-11-30T12:16:28.183" v="211"/>
          <pc:sldLayoutMkLst>
            <pc:docMk/>
            <pc:sldMasterMk cId="2126017306" sldId="2147483826"/>
            <pc:sldLayoutMk cId="1011566584" sldId="2147483827"/>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2618450914" sldId="2147483828"/>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3208826571" sldId="2147483829"/>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4233188999" sldId="2147483830"/>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2222472685" sldId="2147483831"/>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1069287652" sldId="2147483832"/>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3264596950" sldId="2147483833"/>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1471930819" sldId="2147483834"/>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389752893" sldId="2147483835"/>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1856939535" sldId="2147483836"/>
          </pc:sldLayoutMkLst>
        </pc:sldLayoutChg>
        <pc:sldLayoutChg chg="add del mod replId">
          <pc:chgData name="Nikhil Shahane" userId="2586871632c904da" providerId="Windows Live" clId="Web-{2847606E-8FC6-4E81-95BF-4E0223BC305A}" dt="2022-11-30T12:16:28.183" v="211"/>
          <pc:sldLayoutMkLst>
            <pc:docMk/>
            <pc:sldMasterMk cId="2126017306" sldId="2147483826"/>
            <pc:sldLayoutMk cId="2695364131" sldId="2147483837"/>
          </pc:sldLayoutMkLst>
        </pc:sldLayoutChg>
      </pc:sldMasterChg>
      <pc:sldMasterChg chg="add del addSldLayout delSldLayout modSldLayout">
        <pc:chgData name="Nikhil Shahane" userId="2586871632c904da" providerId="Windows Live" clId="Web-{2847606E-8FC6-4E81-95BF-4E0223BC305A}" dt="2022-11-30T12:16:46.183" v="212"/>
        <pc:sldMasterMkLst>
          <pc:docMk/>
          <pc:sldMasterMk cId="959009415" sldId="2147483838"/>
        </pc:sldMasterMkLst>
        <pc:sldLayoutChg chg="add del mod replId">
          <pc:chgData name="Nikhil Shahane" userId="2586871632c904da" providerId="Windows Live" clId="Web-{2847606E-8FC6-4E81-95BF-4E0223BC305A}" dt="2022-11-30T12:16:46.183" v="212"/>
          <pc:sldLayoutMkLst>
            <pc:docMk/>
            <pc:sldMasterMk cId="959009415" sldId="2147483838"/>
            <pc:sldLayoutMk cId="2955880553" sldId="2147483839"/>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3209209248" sldId="2147483840"/>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1851913864" sldId="2147483841"/>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3488889385" sldId="2147483842"/>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3712760919" sldId="2147483843"/>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1083272619" sldId="2147483844"/>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2772859312" sldId="2147483845"/>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3796210957" sldId="2147483846"/>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1220376881" sldId="2147483847"/>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1415207731" sldId="2147483848"/>
          </pc:sldLayoutMkLst>
        </pc:sldLayoutChg>
        <pc:sldLayoutChg chg="add del mod replId">
          <pc:chgData name="Nikhil Shahane" userId="2586871632c904da" providerId="Windows Live" clId="Web-{2847606E-8FC6-4E81-95BF-4E0223BC305A}" dt="2022-11-30T12:16:46.183" v="212"/>
          <pc:sldLayoutMkLst>
            <pc:docMk/>
            <pc:sldMasterMk cId="959009415" sldId="2147483838"/>
            <pc:sldLayoutMk cId="3616927955" sldId="2147483849"/>
          </pc:sldLayoutMkLst>
        </pc:sldLayoutChg>
      </pc:sldMasterChg>
      <pc:sldMasterChg chg="add del addSldLayout delSldLayout modSldLayout">
        <pc:chgData name="Nikhil Shahane" userId="2586871632c904da" providerId="Windows Live" clId="Web-{2847606E-8FC6-4E81-95BF-4E0223BC305A}" dt="2022-11-30T12:17:05.152" v="213"/>
        <pc:sldMasterMkLst>
          <pc:docMk/>
          <pc:sldMasterMk cId="3000324234" sldId="2147483850"/>
        </pc:sldMasterMkLst>
        <pc:sldLayoutChg chg="add del mod replId">
          <pc:chgData name="Nikhil Shahane" userId="2586871632c904da" providerId="Windows Live" clId="Web-{2847606E-8FC6-4E81-95BF-4E0223BC305A}" dt="2022-11-30T12:17:05.152" v="213"/>
          <pc:sldLayoutMkLst>
            <pc:docMk/>
            <pc:sldMasterMk cId="3000324234" sldId="2147483850"/>
            <pc:sldLayoutMk cId="831355278" sldId="2147483851"/>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573433596" sldId="2147483852"/>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2011772174" sldId="2147483853"/>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3727111999" sldId="2147483854"/>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2895861450" sldId="2147483855"/>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693660469" sldId="2147483856"/>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1863631548" sldId="2147483857"/>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3059035582" sldId="2147483858"/>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3146039092" sldId="2147483859"/>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2768995324" sldId="2147483860"/>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2160009480" sldId="2147483861"/>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465359905" sldId="2147483862"/>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2828001316" sldId="2147483863"/>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1640478489" sldId="2147483864"/>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1868481930" sldId="2147483865"/>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4269612814" sldId="2147483866"/>
          </pc:sldLayoutMkLst>
        </pc:sldLayoutChg>
        <pc:sldLayoutChg chg="add del mod replId">
          <pc:chgData name="Nikhil Shahane" userId="2586871632c904da" providerId="Windows Live" clId="Web-{2847606E-8FC6-4E81-95BF-4E0223BC305A}" dt="2022-11-30T12:17:05.152" v="213"/>
          <pc:sldLayoutMkLst>
            <pc:docMk/>
            <pc:sldMasterMk cId="3000324234" sldId="2147483850"/>
            <pc:sldLayoutMk cId="1574711721" sldId="2147483867"/>
          </pc:sldLayoutMkLst>
        </pc:sldLayoutChg>
      </pc:sldMasterChg>
      <pc:sldMasterChg chg="add del addSldLayout delSldLayout modSldLayout">
        <pc:chgData name="Nikhil Shahane" userId="2586871632c904da" providerId="Windows Live" clId="Web-{2847606E-8FC6-4E81-95BF-4E0223BC305A}" dt="2022-11-30T12:17:16.090" v="214"/>
        <pc:sldMasterMkLst>
          <pc:docMk/>
          <pc:sldMasterMk cId="2498725141" sldId="2147483868"/>
        </pc:sldMasterMkLst>
        <pc:sldLayoutChg chg="add del mod replId">
          <pc:chgData name="Nikhil Shahane" userId="2586871632c904da" providerId="Windows Live" clId="Web-{2847606E-8FC6-4E81-95BF-4E0223BC305A}" dt="2022-11-30T12:17:16.090" v="214"/>
          <pc:sldLayoutMkLst>
            <pc:docMk/>
            <pc:sldMasterMk cId="2498725141" sldId="2147483868"/>
            <pc:sldLayoutMk cId="2418554681" sldId="2147483869"/>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42392621" sldId="2147483870"/>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35412569" sldId="2147483871"/>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394407860" sldId="2147483872"/>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553609232" sldId="2147483873"/>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411630216" sldId="2147483874"/>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317457317" sldId="2147483875"/>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1700778436" sldId="2147483876"/>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093701486" sldId="2147483877"/>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435082878" sldId="2147483878"/>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945244377" sldId="2147483879"/>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3868798725" sldId="2147483880"/>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746598083" sldId="2147483881"/>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691927082" sldId="2147483882"/>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1448016457" sldId="2147483883"/>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2323983400" sldId="2147483884"/>
          </pc:sldLayoutMkLst>
        </pc:sldLayoutChg>
        <pc:sldLayoutChg chg="add del mod replId">
          <pc:chgData name="Nikhil Shahane" userId="2586871632c904da" providerId="Windows Live" clId="Web-{2847606E-8FC6-4E81-95BF-4E0223BC305A}" dt="2022-11-30T12:17:16.090" v="214"/>
          <pc:sldLayoutMkLst>
            <pc:docMk/>
            <pc:sldMasterMk cId="2498725141" sldId="2147483868"/>
            <pc:sldLayoutMk cId="1171879352" sldId="2147483885"/>
          </pc:sldLayoutMkLst>
        </pc:sldLayoutChg>
      </pc:sldMasterChg>
      <pc:sldMasterChg chg="add del addSldLayout delSldLayout modSldLayout">
        <pc:chgData name="Nikhil Shahane" userId="2586871632c904da" providerId="Windows Live" clId="Web-{2847606E-8FC6-4E81-95BF-4E0223BC305A}" dt="2022-11-30T12:18:33.185" v="215"/>
        <pc:sldMasterMkLst>
          <pc:docMk/>
          <pc:sldMasterMk cId="2705551901" sldId="2147483886"/>
        </pc:sldMasterMkLst>
        <pc:sldLayoutChg chg="add del mod replId">
          <pc:chgData name="Nikhil Shahane" userId="2586871632c904da" providerId="Windows Live" clId="Web-{2847606E-8FC6-4E81-95BF-4E0223BC305A}" dt="2022-11-30T12:18:33.185" v="215"/>
          <pc:sldLayoutMkLst>
            <pc:docMk/>
            <pc:sldMasterMk cId="2705551901" sldId="2147483886"/>
            <pc:sldLayoutMk cId="4046944251" sldId="2147483887"/>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1807953128" sldId="2147483888"/>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2115892876" sldId="2147483889"/>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202807850" sldId="2147483890"/>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3939197439" sldId="2147483891"/>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1973785619" sldId="2147483892"/>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1815090228" sldId="2147483893"/>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4240339011" sldId="2147483894"/>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2292688979" sldId="2147483895"/>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3889865095" sldId="2147483896"/>
          </pc:sldLayoutMkLst>
        </pc:sldLayoutChg>
        <pc:sldLayoutChg chg="add del mod replId">
          <pc:chgData name="Nikhil Shahane" userId="2586871632c904da" providerId="Windows Live" clId="Web-{2847606E-8FC6-4E81-95BF-4E0223BC305A}" dt="2022-11-30T12:18:33.185" v="215"/>
          <pc:sldLayoutMkLst>
            <pc:docMk/>
            <pc:sldMasterMk cId="2705551901" sldId="2147483886"/>
            <pc:sldLayoutMk cId="2179522902" sldId="2147483897"/>
          </pc:sldLayoutMkLst>
        </pc:sldLayoutChg>
      </pc:sldMasterChg>
      <pc:sldMasterChg chg="add del addSldLayout delSldLayout modSldLayout">
        <pc:chgData name="Nikhil Shahane" userId="2586871632c904da" providerId="Windows Live" clId="Web-{2847606E-8FC6-4E81-95BF-4E0223BC305A}" dt="2022-11-30T12:18:39.123" v="216"/>
        <pc:sldMasterMkLst>
          <pc:docMk/>
          <pc:sldMasterMk cId="53350330" sldId="2147483898"/>
        </pc:sldMasterMkLst>
        <pc:sldLayoutChg chg="add del mod replId">
          <pc:chgData name="Nikhil Shahane" userId="2586871632c904da" providerId="Windows Live" clId="Web-{2847606E-8FC6-4E81-95BF-4E0223BC305A}" dt="2022-11-30T12:18:39.123" v="216"/>
          <pc:sldLayoutMkLst>
            <pc:docMk/>
            <pc:sldMasterMk cId="53350330" sldId="2147483898"/>
            <pc:sldLayoutMk cId="1339692561" sldId="2147483899"/>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3089089215" sldId="2147483900"/>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1423336397" sldId="2147483901"/>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1864155834" sldId="2147483902"/>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499691180" sldId="2147483903"/>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927238255" sldId="2147483904"/>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2744059410" sldId="2147483905"/>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1204770362" sldId="2147483906"/>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4232784343" sldId="2147483907"/>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2361523357" sldId="2147483908"/>
          </pc:sldLayoutMkLst>
        </pc:sldLayoutChg>
        <pc:sldLayoutChg chg="add del mod replId">
          <pc:chgData name="Nikhil Shahane" userId="2586871632c904da" providerId="Windows Live" clId="Web-{2847606E-8FC6-4E81-95BF-4E0223BC305A}" dt="2022-11-30T12:18:39.123" v="216"/>
          <pc:sldLayoutMkLst>
            <pc:docMk/>
            <pc:sldMasterMk cId="53350330" sldId="2147483898"/>
            <pc:sldLayoutMk cId="2661547417" sldId="2147483909"/>
          </pc:sldLayoutMkLst>
        </pc:sldLayoutChg>
      </pc:sldMasterChg>
      <pc:sldMasterChg chg="add del addSldLayout delSldLayout modSldLayout">
        <pc:chgData name="Nikhil Shahane" userId="2586871632c904da" providerId="Windows Live" clId="Web-{2847606E-8FC6-4E81-95BF-4E0223BC305A}" dt="2022-11-30T12:19:15.467" v="217"/>
        <pc:sldMasterMkLst>
          <pc:docMk/>
          <pc:sldMasterMk cId="1890473854" sldId="2147483910"/>
        </pc:sldMasterMkLst>
        <pc:sldLayoutChg chg="add del mod replId">
          <pc:chgData name="Nikhil Shahane" userId="2586871632c904da" providerId="Windows Live" clId="Web-{2847606E-8FC6-4E81-95BF-4E0223BC305A}" dt="2022-11-30T12:19:15.467" v="217"/>
          <pc:sldLayoutMkLst>
            <pc:docMk/>
            <pc:sldMasterMk cId="1890473854" sldId="2147483910"/>
            <pc:sldLayoutMk cId="2325290224" sldId="2147483911"/>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2564185693" sldId="2147483912"/>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3878880797" sldId="2147483913"/>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25372324" sldId="2147483914"/>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2840072498" sldId="2147483915"/>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2019364123" sldId="2147483916"/>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462763048" sldId="2147483917"/>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1603220009" sldId="2147483918"/>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885305549" sldId="2147483919"/>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3808787761" sldId="2147483920"/>
          </pc:sldLayoutMkLst>
        </pc:sldLayoutChg>
        <pc:sldLayoutChg chg="add del mod replId">
          <pc:chgData name="Nikhil Shahane" userId="2586871632c904da" providerId="Windows Live" clId="Web-{2847606E-8FC6-4E81-95BF-4E0223BC305A}" dt="2022-11-30T12:19:15.467" v="217"/>
          <pc:sldLayoutMkLst>
            <pc:docMk/>
            <pc:sldMasterMk cId="1890473854" sldId="2147483910"/>
            <pc:sldLayoutMk cId="1876252041" sldId="2147483921"/>
          </pc:sldLayoutMkLst>
        </pc:sldLayoutChg>
      </pc:sldMasterChg>
      <pc:sldMasterChg chg="add del addSldLayout delSldLayout modSldLayout">
        <pc:chgData name="Nikhil Shahane" userId="2586871632c904da" providerId="Windows Live" clId="Web-{2847606E-8FC6-4E81-95BF-4E0223BC305A}" dt="2022-11-30T12:19:28.889" v="218"/>
        <pc:sldMasterMkLst>
          <pc:docMk/>
          <pc:sldMasterMk cId="57813337" sldId="2147483922"/>
        </pc:sldMasterMkLst>
        <pc:sldLayoutChg chg="add del mod replId">
          <pc:chgData name="Nikhil Shahane" userId="2586871632c904da" providerId="Windows Live" clId="Web-{2847606E-8FC6-4E81-95BF-4E0223BC305A}" dt="2022-11-30T12:19:28.889" v="218"/>
          <pc:sldLayoutMkLst>
            <pc:docMk/>
            <pc:sldMasterMk cId="57813337" sldId="2147483922"/>
            <pc:sldLayoutMk cId="2296849157" sldId="2147483923"/>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3676138614" sldId="2147483924"/>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85368465" sldId="2147483925"/>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2841952471" sldId="2147483926"/>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3576646472" sldId="2147483927"/>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319161132" sldId="2147483928"/>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2899144838" sldId="2147483929"/>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545889956" sldId="2147483930"/>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1602484697" sldId="2147483931"/>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2721963971" sldId="2147483932"/>
          </pc:sldLayoutMkLst>
        </pc:sldLayoutChg>
        <pc:sldLayoutChg chg="add del mod replId">
          <pc:chgData name="Nikhil Shahane" userId="2586871632c904da" providerId="Windows Live" clId="Web-{2847606E-8FC6-4E81-95BF-4E0223BC305A}" dt="2022-11-30T12:19:28.889" v="218"/>
          <pc:sldLayoutMkLst>
            <pc:docMk/>
            <pc:sldMasterMk cId="57813337" sldId="2147483922"/>
            <pc:sldLayoutMk cId="2349098567" sldId="2147483933"/>
          </pc:sldLayoutMkLst>
        </pc:sldLayoutChg>
      </pc:sldMasterChg>
      <pc:sldMasterChg chg="add del addSldLayout delSldLayout modSldLayout">
        <pc:chgData name="Nikhil Shahane" userId="2586871632c904da" providerId="Windows Live" clId="Web-{2847606E-8FC6-4E81-95BF-4E0223BC305A}" dt="2022-11-30T12:21:06.313" v="219"/>
        <pc:sldMasterMkLst>
          <pc:docMk/>
          <pc:sldMasterMk cId="2229281782" sldId="2147483934"/>
        </pc:sldMasterMkLst>
        <pc:sldLayoutChg chg="add del mod replId">
          <pc:chgData name="Nikhil Shahane" userId="2586871632c904da" providerId="Windows Live" clId="Web-{2847606E-8FC6-4E81-95BF-4E0223BC305A}" dt="2022-11-30T12:21:06.313" v="219"/>
          <pc:sldLayoutMkLst>
            <pc:docMk/>
            <pc:sldMasterMk cId="2229281782" sldId="2147483934"/>
            <pc:sldLayoutMk cId="4264825914" sldId="2147483935"/>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2855919584" sldId="2147483936"/>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384695087" sldId="2147483937"/>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1406696672" sldId="2147483938"/>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1581189618" sldId="2147483939"/>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1786086431" sldId="2147483940"/>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853241702" sldId="2147483941"/>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3178906944" sldId="2147483942"/>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2688349129" sldId="2147483943"/>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679625068" sldId="2147483944"/>
          </pc:sldLayoutMkLst>
        </pc:sldLayoutChg>
        <pc:sldLayoutChg chg="add del mod replId">
          <pc:chgData name="Nikhil Shahane" userId="2586871632c904da" providerId="Windows Live" clId="Web-{2847606E-8FC6-4E81-95BF-4E0223BC305A}" dt="2022-11-30T12:21:06.313" v="219"/>
          <pc:sldLayoutMkLst>
            <pc:docMk/>
            <pc:sldMasterMk cId="2229281782" sldId="2147483934"/>
            <pc:sldLayoutMk cId="1279997702" sldId="2147483945"/>
          </pc:sldLayoutMkLst>
        </pc:sldLayoutChg>
      </pc:sldMasterChg>
      <pc:sldMasterChg chg="add del addSldLayout delSldLayout modSldLayout">
        <pc:chgData name="Nikhil Shahane" userId="2586871632c904da" providerId="Windows Live" clId="Web-{2847606E-8FC6-4E81-95BF-4E0223BC305A}" dt="2022-11-30T12:21:12.391" v="220"/>
        <pc:sldMasterMkLst>
          <pc:docMk/>
          <pc:sldMasterMk cId="3861165175" sldId="2147483946"/>
        </pc:sldMasterMkLst>
        <pc:sldLayoutChg chg="add del mod replId">
          <pc:chgData name="Nikhil Shahane" userId="2586871632c904da" providerId="Windows Live" clId="Web-{2847606E-8FC6-4E81-95BF-4E0223BC305A}" dt="2022-11-30T12:21:12.391" v="220"/>
          <pc:sldLayoutMkLst>
            <pc:docMk/>
            <pc:sldMasterMk cId="3861165175" sldId="2147483946"/>
            <pc:sldLayoutMk cId="1270293466" sldId="2147483947"/>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2064828106" sldId="2147483948"/>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4021873105" sldId="2147483949"/>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4066611984" sldId="2147483950"/>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3431180410" sldId="2147483951"/>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3423426440" sldId="2147483952"/>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507093942" sldId="2147483953"/>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1257466085" sldId="2147483954"/>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1201873080" sldId="2147483955"/>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3214193647" sldId="2147483956"/>
          </pc:sldLayoutMkLst>
        </pc:sldLayoutChg>
        <pc:sldLayoutChg chg="add del mod replId">
          <pc:chgData name="Nikhil Shahane" userId="2586871632c904da" providerId="Windows Live" clId="Web-{2847606E-8FC6-4E81-95BF-4E0223BC305A}" dt="2022-11-30T12:21:12.391" v="220"/>
          <pc:sldLayoutMkLst>
            <pc:docMk/>
            <pc:sldMasterMk cId="3861165175" sldId="2147483946"/>
            <pc:sldLayoutMk cId="4100722439" sldId="2147483957"/>
          </pc:sldLayoutMkLst>
        </pc:sldLayoutChg>
      </pc:sldMasterChg>
      <pc:sldMasterChg chg="add del addSldLayout delSldLayout modSldLayout">
        <pc:chgData name="Nikhil Shahane" userId="2586871632c904da" providerId="Windows Live" clId="Web-{2847606E-8FC6-4E81-95BF-4E0223BC305A}" dt="2022-11-30T12:21:53.033" v="221"/>
        <pc:sldMasterMkLst>
          <pc:docMk/>
          <pc:sldMasterMk cId="3973225021" sldId="2147483958"/>
        </pc:sldMasterMkLst>
        <pc:sldLayoutChg chg="add del mod replId">
          <pc:chgData name="Nikhil Shahane" userId="2586871632c904da" providerId="Windows Live" clId="Web-{2847606E-8FC6-4E81-95BF-4E0223BC305A}" dt="2022-11-30T12:21:53.033" v="221"/>
          <pc:sldLayoutMkLst>
            <pc:docMk/>
            <pc:sldMasterMk cId="3973225021" sldId="2147483958"/>
            <pc:sldLayoutMk cId="2637127218" sldId="2147483959"/>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2640953939" sldId="2147483960"/>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2159878527" sldId="2147483961"/>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1165601296" sldId="2147483962"/>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295091712" sldId="2147483963"/>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4042608972" sldId="2147483964"/>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2576738456" sldId="2147483965"/>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1862022101" sldId="2147483966"/>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2383230322" sldId="2147483967"/>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4170609737" sldId="2147483968"/>
          </pc:sldLayoutMkLst>
        </pc:sldLayoutChg>
        <pc:sldLayoutChg chg="add del mod replId">
          <pc:chgData name="Nikhil Shahane" userId="2586871632c904da" providerId="Windows Live" clId="Web-{2847606E-8FC6-4E81-95BF-4E0223BC305A}" dt="2022-11-30T12:21:53.033" v="221"/>
          <pc:sldLayoutMkLst>
            <pc:docMk/>
            <pc:sldMasterMk cId="3973225021" sldId="2147483958"/>
            <pc:sldLayoutMk cId="4087846300" sldId="2147483969"/>
          </pc:sldLayoutMkLst>
        </pc:sldLayoutChg>
      </pc:sldMasterChg>
      <pc:sldMasterChg chg="add del addSldLayout delSldLayout modSldLayout">
        <pc:chgData name="Nikhil Shahane" userId="2586871632c904da" providerId="Windows Live" clId="Web-{2847606E-8FC6-4E81-95BF-4E0223BC305A}" dt="2022-11-30T12:22:01.361" v="222"/>
        <pc:sldMasterMkLst>
          <pc:docMk/>
          <pc:sldMasterMk cId="3069801049" sldId="2147483970"/>
        </pc:sldMasterMkLst>
        <pc:sldLayoutChg chg="add del mod replId">
          <pc:chgData name="Nikhil Shahane" userId="2586871632c904da" providerId="Windows Live" clId="Web-{2847606E-8FC6-4E81-95BF-4E0223BC305A}" dt="2022-11-30T12:22:01.361" v="222"/>
          <pc:sldLayoutMkLst>
            <pc:docMk/>
            <pc:sldMasterMk cId="3069801049" sldId="2147483970"/>
            <pc:sldLayoutMk cId="2955359483" sldId="2147483971"/>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3585123440" sldId="2147483972"/>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4040645786" sldId="2147483973"/>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698931867" sldId="2147483974"/>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2884461934" sldId="2147483975"/>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3613951957" sldId="2147483976"/>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2160399569" sldId="2147483977"/>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2174911283" sldId="2147483978"/>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1873540643" sldId="2147483979"/>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1752846006" sldId="2147483980"/>
          </pc:sldLayoutMkLst>
        </pc:sldLayoutChg>
        <pc:sldLayoutChg chg="add del mod replId">
          <pc:chgData name="Nikhil Shahane" userId="2586871632c904da" providerId="Windows Live" clId="Web-{2847606E-8FC6-4E81-95BF-4E0223BC305A}" dt="2022-11-30T12:22:01.361" v="222"/>
          <pc:sldLayoutMkLst>
            <pc:docMk/>
            <pc:sldMasterMk cId="3069801049" sldId="2147483970"/>
            <pc:sldLayoutMk cId="3502083023" sldId="2147483981"/>
          </pc:sldLayoutMkLst>
        </pc:sldLayoutChg>
      </pc:sldMasterChg>
      <pc:sldMasterChg chg="add del addSldLayout delSldLayout modSldLayout">
        <pc:chgData name="Nikhil Shahane" userId="2586871632c904da" providerId="Windows Live" clId="Web-{2847606E-8FC6-4E81-95BF-4E0223BC305A}" dt="2022-11-30T12:22:08.986" v="223"/>
        <pc:sldMasterMkLst>
          <pc:docMk/>
          <pc:sldMasterMk cId="65081779" sldId="2147483982"/>
        </pc:sldMasterMkLst>
        <pc:sldLayoutChg chg="add del mod replId">
          <pc:chgData name="Nikhil Shahane" userId="2586871632c904da" providerId="Windows Live" clId="Web-{2847606E-8FC6-4E81-95BF-4E0223BC305A}" dt="2022-11-30T12:22:08.986" v="223"/>
          <pc:sldLayoutMkLst>
            <pc:docMk/>
            <pc:sldMasterMk cId="65081779" sldId="2147483982"/>
            <pc:sldLayoutMk cId="2031303013" sldId="2147483983"/>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3142523185" sldId="2147483984"/>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2394185295" sldId="2147483985"/>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2688066659" sldId="2147483986"/>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2110354433" sldId="2147483987"/>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1787175040" sldId="2147483988"/>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4258317020" sldId="2147483989"/>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1735965684" sldId="2147483990"/>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2676121498" sldId="2147483991"/>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2107070783" sldId="2147483992"/>
          </pc:sldLayoutMkLst>
        </pc:sldLayoutChg>
        <pc:sldLayoutChg chg="add del mod replId">
          <pc:chgData name="Nikhil Shahane" userId="2586871632c904da" providerId="Windows Live" clId="Web-{2847606E-8FC6-4E81-95BF-4E0223BC305A}" dt="2022-11-30T12:22:08.986" v="223"/>
          <pc:sldLayoutMkLst>
            <pc:docMk/>
            <pc:sldMasterMk cId="65081779" sldId="2147483982"/>
            <pc:sldLayoutMk cId="1739266734" sldId="2147483993"/>
          </pc:sldLayoutMkLst>
        </pc:sldLayoutChg>
      </pc:sldMasterChg>
      <pc:sldMasterChg chg="add del addSldLayout delSldLayout modSldLayout">
        <pc:chgData name="Nikhil Shahane" userId="2586871632c904da" providerId="Windows Live" clId="Web-{2847606E-8FC6-4E81-95BF-4E0223BC305A}" dt="2022-11-30T12:22:27.018" v="224"/>
        <pc:sldMasterMkLst>
          <pc:docMk/>
          <pc:sldMasterMk cId="656142265" sldId="2147483994"/>
        </pc:sldMasterMkLst>
        <pc:sldLayoutChg chg="add del mod replId">
          <pc:chgData name="Nikhil Shahane" userId="2586871632c904da" providerId="Windows Live" clId="Web-{2847606E-8FC6-4E81-95BF-4E0223BC305A}" dt="2022-11-30T12:22:27.018" v="224"/>
          <pc:sldLayoutMkLst>
            <pc:docMk/>
            <pc:sldMasterMk cId="656142265" sldId="2147483994"/>
            <pc:sldLayoutMk cId="17653858" sldId="2147483995"/>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1672734060" sldId="2147483996"/>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532441983" sldId="2147483997"/>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3196795380" sldId="2147483998"/>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392096970" sldId="2147483999"/>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3566186925" sldId="2147484000"/>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3265854775" sldId="2147484001"/>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2391699746" sldId="2147484002"/>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211578450" sldId="2147484003"/>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624102440" sldId="2147484004"/>
          </pc:sldLayoutMkLst>
        </pc:sldLayoutChg>
        <pc:sldLayoutChg chg="add del mod replId">
          <pc:chgData name="Nikhil Shahane" userId="2586871632c904da" providerId="Windows Live" clId="Web-{2847606E-8FC6-4E81-95BF-4E0223BC305A}" dt="2022-11-30T12:22:27.018" v="224"/>
          <pc:sldLayoutMkLst>
            <pc:docMk/>
            <pc:sldMasterMk cId="656142265" sldId="2147483994"/>
            <pc:sldLayoutMk cId="3397507706" sldId="2147484005"/>
          </pc:sldLayoutMkLst>
        </pc:sldLayoutChg>
      </pc:sldMasterChg>
      <pc:sldMasterChg chg="add del addSldLayout delSldLayout modSldLayout">
        <pc:chgData name="Nikhil Shahane" userId="2586871632c904da" providerId="Windows Live" clId="Web-{2847606E-8FC6-4E81-95BF-4E0223BC305A}" dt="2022-11-30T12:22:56.940" v="225"/>
        <pc:sldMasterMkLst>
          <pc:docMk/>
          <pc:sldMasterMk cId="993631340" sldId="2147484006"/>
        </pc:sldMasterMkLst>
        <pc:sldLayoutChg chg="add del mod replId">
          <pc:chgData name="Nikhil Shahane" userId="2586871632c904da" providerId="Windows Live" clId="Web-{2847606E-8FC6-4E81-95BF-4E0223BC305A}" dt="2022-11-30T12:22:56.940" v="225"/>
          <pc:sldLayoutMkLst>
            <pc:docMk/>
            <pc:sldMasterMk cId="993631340" sldId="2147484006"/>
            <pc:sldLayoutMk cId="220118774" sldId="2147484007"/>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4020766693" sldId="2147484008"/>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4181742208" sldId="2147484009"/>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1697391954" sldId="2147484010"/>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2939806303" sldId="2147484011"/>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2581698189" sldId="2147484012"/>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2845288183" sldId="2147484013"/>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1519934219" sldId="2147484014"/>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3320746675" sldId="2147484015"/>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314955417" sldId="2147484016"/>
          </pc:sldLayoutMkLst>
        </pc:sldLayoutChg>
        <pc:sldLayoutChg chg="add del mod replId">
          <pc:chgData name="Nikhil Shahane" userId="2586871632c904da" providerId="Windows Live" clId="Web-{2847606E-8FC6-4E81-95BF-4E0223BC305A}" dt="2022-11-30T12:22:56.940" v="225"/>
          <pc:sldLayoutMkLst>
            <pc:docMk/>
            <pc:sldMasterMk cId="993631340" sldId="2147484006"/>
            <pc:sldLayoutMk cId="3009292560" sldId="2147484017"/>
          </pc:sldLayoutMkLst>
        </pc:sldLayoutChg>
      </pc:sldMasterChg>
      <pc:sldMasterChg chg="add del addSldLayout delSldLayout modSldLayout">
        <pc:chgData name="Nikhil Shahane" userId="2586871632c904da" providerId="Windows Live" clId="Web-{2847606E-8FC6-4E81-95BF-4E0223BC305A}" dt="2022-11-30T12:23:03.456" v="226"/>
        <pc:sldMasterMkLst>
          <pc:docMk/>
          <pc:sldMasterMk cId="2828609808" sldId="2147484018"/>
        </pc:sldMasterMkLst>
        <pc:sldLayoutChg chg="add del mod replId">
          <pc:chgData name="Nikhil Shahane" userId="2586871632c904da" providerId="Windows Live" clId="Web-{2847606E-8FC6-4E81-95BF-4E0223BC305A}" dt="2022-11-30T12:23:03.456" v="226"/>
          <pc:sldLayoutMkLst>
            <pc:docMk/>
            <pc:sldMasterMk cId="2828609808" sldId="2147484018"/>
            <pc:sldLayoutMk cId="3616290770" sldId="2147484019"/>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29510051" sldId="2147484020"/>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3767564990" sldId="2147484021"/>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1802431213" sldId="2147484022"/>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4050141636" sldId="2147484023"/>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3394934736" sldId="2147484024"/>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4181053819" sldId="2147484025"/>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1409758744" sldId="2147484026"/>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3700273167" sldId="2147484027"/>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625863699" sldId="2147484028"/>
          </pc:sldLayoutMkLst>
        </pc:sldLayoutChg>
        <pc:sldLayoutChg chg="add del mod replId">
          <pc:chgData name="Nikhil Shahane" userId="2586871632c904da" providerId="Windows Live" clId="Web-{2847606E-8FC6-4E81-95BF-4E0223BC305A}" dt="2022-11-30T12:23:03.456" v="226"/>
          <pc:sldLayoutMkLst>
            <pc:docMk/>
            <pc:sldMasterMk cId="2828609808" sldId="2147484018"/>
            <pc:sldLayoutMk cId="1237134363" sldId="2147484029"/>
          </pc:sldLayoutMkLst>
        </pc:sldLayoutChg>
      </pc:sldMasterChg>
      <pc:sldMasterChg chg="add del addSldLayout delSldLayout modSldLayout">
        <pc:chgData name="Nikhil Shahane" userId="2586871632c904da" providerId="Windows Live" clId="Web-{2847606E-8FC6-4E81-95BF-4E0223BC305A}" dt="2022-11-30T12:25:05.068" v="231"/>
        <pc:sldMasterMkLst>
          <pc:docMk/>
          <pc:sldMasterMk cId="2258932324" sldId="2147484030"/>
        </pc:sldMasterMkLst>
        <pc:sldLayoutChg chg="add del mod replId">
          <pc:chgData name="Nikhil Shahane" userId="2586871632c904da" providerId="Windows Live" clId="Web-{2847606E-8FC6-4E81-95BF-4E0223BC305A}" dt="2022-11-30T12:25:05.068" v="231"/>
          <pc:sldLayoutMkLst>
            <pc:docMk/>
            <pc:sldMasterMk cId="2258932324" sldId="2147484030"/>
            <pc:sldLayoutMk cId="1103001221" sldId="2147484031"/>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1236880412" sldId="2147484032"/>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2110806244" sldId="2147484033"/>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4174979966" sldId="2147484034"/>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305456213" sldId="2147484035"/>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2420417576" sldId="2147484036"/>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572500899" sldId="2147484037"/>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513356406" sldId="2147484038"/>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230741470" sldId="2147484039"/>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2693146320" sldId="2147484040"/>
          </pc:sldLayoutMkLst>
        </pc:sldLayoutChg>
        <pc:sldLayoutChg chg="add del mod replId">
          <pc:chgData name="Nikhil Shahane" userId="2586871632c904da" providerId="Windows Live" clId="Web-{2847606E-8FC6-4E81-95BF-4E0223BC305A}" dt="2022-11-30T12:25:05.068" v="231"/>
          <pc:sldLayoutMkLst>
            <pc:docMk/>
            <pc:sldMasterMk cId="2258932324" sldId="2147484030"/>
            <pc:sldLayoutMk cId="3799970532" sldId="2147484041"/>
          </pc:sldLayoutMkLst>
        </pc:sldLayoutChg>
      </pc:sldMasterChg>
      <pc:sldMasterChg chg="add del addSldLayout delSldLayout modSldLayout">
        <pc:chgData name="Nikhil Shahane" userId="2586871632c904da" providerId="Windows Live" clId="Web-{2847606E-8FC6-4E81-95BF-4E0223BC305A}" dt="2022-11-30T12:25:19.677" v="232"/>
        <pc:sldMasterMkLst>
          <pc:docMk/>
          <pc:sldMasterMk cId="124879941" sldId="2147484042"/>
        </pc:sldMasterMkLst>
        <pc:sldLayoutChg chg="add del mod replId">
          <pc:chgData name="Nikhil Shahane" userId="2586871632c904da" providerId="Windows Live" clId="Web-{2847606E-8FC6-4E81-95BF-4E0223BC305A}" dt="2022-11-30T12:25:19.677" v="232"/>
          <pc:sldLayoutMkLst>
            <pc:docMk/>
            <pc:sldMasterMk cId="124879941" sldId="2147484042"/>
            <pc:sldLayoutMk cId="2682372332" sldId="2147484043"/>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2785587752" sldId="2147484044"/>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2405256936" sldId="2147484045"/>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3002690872" sldId="2147484046"/>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1946893391" sldId="2147484047"/>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1627978538" sldId="2147484048"/>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633813897" sldId="2147484049"/>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343569180" sldId="2147484050"/>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2886411725" sldId="2147484051"/>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4161399599" sldId="2147484052"/>
          </pc:sldLayoutMkLst>
        </pc:sldLayoutChg>
        <pc:sldLayoutChg chg="add del mod replId">
          <pc:chgData name="Nikhil Shahane" userId="2586871632c904da" providerId="Windows Live" clId="Web-{2847606E-8FC6-4E81-95BF-4E0223BC305A}" dt="2022-11-30T12:25:19.677" v="232"/>
          <pc:sldLayoutMkLst>
            <pc:docMk/>
            <pc:sldMasterMk cId="124879941" sldId="2147484042"/>
            <pc:sldLayoutMk cId="2420645480" sldId="2147484053"/>
          </pc:sldLayoutMkLst>
        </pc:sldLayoutChg>
      </pc:sldMasterChg>
      <pc:sldMasterChg chg="add addSldLayout modSldLayout">
        <pc:chgData name="Nikhil Shahane" userId="2586871632c904da" providerId="Windows Live" clId="Web-{2847606E-8FC6-4E81-95BF-4E0223BC305A}" dt="2022-11-30T12:25:19.677" v="232"/>
        <pc:sldMasterMkLst>
          <pc:docMk/>
          <pc:sldMasterMk cId="340130163" sldId="2147484054"/>
        </pc:sldMasterMkLst>
        <pc:sldLayoutChg chg="add mod replId">
          <pc:chgData name="Nikhil Shahane" userId="2586871632c904da" providerId="Windows Live" clId="Web-{2847606E-8FC6-4E81-95BF-4E0223BC305A}" dt="2022-11-30T12:25:19.677" v="232"/>
          <pc:sldLayoutMkLst>
            <pc:docMk/>
            <pc:sldMasterMk cId="340130163" sldId="2147484054"/>
            <pc:sldLayoutMk cId="1340508899" sldId="2147484055"/>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1544324987" sldId="2147484056"/>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933949511" sldId="2147484057"/>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3519605763" sldId="2147484058"/>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2744382696" sldId="2147484059"/>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1022669295" sldId="2147484060"/>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3782809817" sldId="2147484061"/>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4167051346" sldId="2147484062"/>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1947094074" sldId="2147484063"/>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593003521" sldId="2147484064"/>
          </pc:sldLayoutMkLst>
        </pc:sldLayoutChg>
        <pc:sldLayoutChg chg="add mod replId">
          <pc:chgData name="Nikhil Shahane" userId="2586871632c904da" providerId="Windows Live" clId="Web-{2847606E-8FC6-4E81-95BF-4E0223BC305A}" dt="2022-11-30T12:25:19.677" v="232"/>
          <pc:sldLayoutMkLst>
            <pc:docMk/>
            <pc:sldMasterMk cId="340130163" sldId="2147484054"/>
            <pc:sldLayoutMk cId="3120596632" sldId="2147484065"/>
          </pc:sldLayoutMkLst>
        </pc:sldLayoutChg>
      </pc:sldMasterChg>
    </pc:docChg>
  </pc:docChgLst>
  <pc:docChgLst>
    <pc:chgData name="Nikhil Shahane" userId="2586871632c904da" providerId="Windows Live" clId="Web-{9F5920A9-6E72-496A-8DF1-A74879219FE1}"/>
    <pc:docChg chg="modSld addMainMaster delMainMaster">
      <pc:chgData name="Nikhil Shahane" userId="2586871632c904da" providerId="Windows Live" clId="Web-{9F5920A9-6E72-496A-8DF1-A74879219FE1}" dt="2022-11-30T17:12:47.106" v="323" actId="14100"/>
      <pc:docMkLst>
        <pc:docMk/>
      </pc:docMkLst>
      <pc:sldChg chg="modSp mod modClrScheme chgLayout">
        <pc:chgData name="Nikhil Shahane" userId="2586871632c904da" providerId="Windows Live" clId="Web-{9F5920A9-6E72-496A-8DF1-A74879219FE1}" dt="2022-11-30T17:12:47.106" v="323" actId="14100"/>
        <pc:sldMkLst>
          <pc:docMk/>
          <pc:sldMk cId="109857222" sldId="256"/>
        </pc:sldMkLst>
        <pc:spChg chg="mod ord">
          <ac:chgData name="Nikhil Shahane" userId="2586871632c904da" providerId="Windows Live" clId="Web-{9F5920A9-6E72-496A-8DF1-A74879219FE1}" dt="2022-11-30T17:12:47.106" v="323" actId="14100"/>
          <ac:spMkLst>
            <pc:docMk/>
            <pc:sldMk cId="109857222" sldId="256"/>
            <ac:spMk id="2" creationId="{00000000-0000-0000-0000-000000000000}"/>
          </ac:spMkLst>
        </pc:spChg>
        <pc:spChg chg="mod ord">
          <ac:chgData name="Nikhil Shahane" userId="2586871632c904da" providerId="Windows Live" clId="Web-{9F5920A9-6E72-496A-8DF1-A74879219FE1}" dt="2022-11-30T17:12:01.167" v="319" actId="1076"/>
          <ac:spMkLst>
            <pc:docMk/>
            <pc:sldMk cId="109857222" sldId="256"/>
            <ac:spMk id="3" creationId="{00000000-0000-0000-0000-000000000000}"/>
          </ac:spMkLst>
        </pc:spChg>
        <pc:spChg chg="mod">
          <ac:chgData name="Nikhil Shahane" userId="2586871632c904da" providerId="Windows Live" clId="Web-{9F5920A9-6E72-496A-8DF1-A74879219FE1}" dt="2022-11-30T12:47:47.991" v="120" actId="14100"/>
          <ac:spMkLst>
            <pc:docMk/>
            <pc:sldMk cId="109857222" sldId="256"/>
            <ac:spMk id="5" creationId="{005C8922-48D4-8693-36E2-0C29D2F5B3C3}"/>
          </ac:spMkLst>
        </pc:spChg>
        <pc:picChg chg="mod">
          <ac:chgData name="Nikhil Shahane" userId="2586871632c904da" providerId="Windows Live" clId="Web-{9F5920A9-6E72-496A-8DF1-A74879219FE1}" dt="2022-11-30T17:12:16.746" v="320" actId="1076"/>
          <ac:picMkLst>
            <pc:docMk/>
            <pc:sldMk cId="109857222" sldId="256"/>
            <ac:picMk id="4" creationId="{CFC19237-C62E-B7F0-DD92-44F3852945E2}"/>
          </ac:picMkLst>
        </pc:picChg>
      </pc:sldChg>
      <pc:sldChg chg="modSp mod modClrScheme chgLayout">
        <pc:chgData name="Nikhil Shahane" userId="2586871632c904da" providerId="Windows Live" clId="Web-{9F5920A9-6E72-496A-8DF1-A74879219FE1}" dt="2022-11-30T12:48:39.976" v="126" actId="14100"/>
        <pc:sldMkLst>
          <pc:docMk/>
          <pc:sldMk cId="2119948091" sldId="257"/>
        </pc:sldMkLst>
        <pc:spChg chg="mod ord">
          <ac:chgData name="Nikhil Shahane" userId="2586871632c904da" providerId="Windows Live" clId="Web-{9F5920A9-6E72-496A-8DF1-A74879219FE1}" dt="2022-11-30T12:48:39.976" v="126" actId="14100"/>
          <ac:spMkLst>
            <pc:docMk/>
            <pc:sldMk cId="2119948091" sldId="257"/>
            <ac:spMk id="2" creationId="{245047DD-3056-CA21-0FBE-102812A3B106}"/>
          </ac:spMkLst>
        </pc:spChg>
        <pc:spChg chg="mod ord">
          <ac:chgData name="Nikhil Shahane" userId="2586871632c904da" providerId="Windows Live" clId="Web-{9F5920A9-6E72-496A-8DF1-A74879219FE1}" dt="2022-11-30T12:48:28.695" v="125" actId="14100"/>
          <ac:spMkLst>
            <pc:docMk/>
            <pc:sldMk cId="2119948091" sldId="257"/>
            <ac:spMk id="3" creationId="{AA3537DB-CF0F-AEDD-4CCF-005171AE5143}"/>
          </ac:spMkLst>
        </pc:spChg>
      </pc:sldChg>
      <pc:sldChg chg="modSp mod modClrScheme chgLayout">
        <pc:chgData name="Nikhil Shahane" userId="2586871632c904da" providerId="Windows Live" clId="Web-{9F5920A9-6E72-496A-8DF1-A74879219FE1}" dt="2022-11-30T12:49:34.212" v="139" actId="14100"/>
        <pc:sldMkLst>
          <pc:docMk/>
          <pc:sldMk cId="4131061246" sldId="258"/>
        </pc:sldMkLst>
        <pc:spChg chg="mod ord">
          <ac:chgData name="Nikhil Shahane" userId="2586871632c904da" providerId="Windows Live" clId="Web-{9F5920A9-6E72-496A-8DF1-A74879219FE1}" dt="2022-11-30T12:49:21.555" v="136" actId="14100"/>
          <ac:spMkLst>
            <pc:docMk/>
            <pc:sldMk cId="4131061246" sldId="258"/>
            <ac:spMk id="2" creationId="{175B9943-5001-D148-EB45-2B9CADD19BF0}"/>
          </ac:spMkLst>
        </pc:spChg>
        <pc:picChg chg="mod ord">
          <ac:chgData name="Nikhil Shahane" userId="2586871632c904da" providerId="Windows Live" clId="Web-{9F5920A9-6E72-496A-8DF1-A74879219FE1}" dt="2022-11-30T12:49:34.212" v="139" actId="14100"/>
          <ac:picMkLst>
            <pc:docMk/>
            <pc:sldMk cId="4131061246" sldId="258"/>
            <ac:picMk id="13" creationId="{C7442AC9-C9B5-D138-940D-3A8C59607561}"/>
          </ac:picMkLst>
        </pc:picChg>
      </pc:sldChg>
      <pc:sldChg chg="modSp mod modClrScheme chgLayout">
        <pc:chgData name="Nikhil Shahane" userId="2586871632c904da" providerId="Windows Live" clId="Web-{9F5920A9-6E72-496A-8DF1-A74879219FE1}" dt="2022-11-30T12:48:12.773" v="124" actId="14100"/>
        <pc:sldMkLst>
          <pc:docMk/>
          <pc:sldMk cId="2312691774" sldId="259"/>
        </pc:sldMkLst>
        <pc:spChg chg="mod ord">
          <ac:chgData name="Nikhil Shahane" userId="2586871632c904da" providerId="Windows Live" clId="Web-{9F5920A9-6E72-496A-8DF1-A74879219FE1}" dt="2022-11-30T12:48:12.773" v="124" actId="14100"/>
          <ac:spMkLst>
            <pc:docMk/>
            <pc:sldMk cId="2312691774" sldId="259"/>
            <ac:spMk id="2" creationId="{4D41D42D-C18B-DA18-6449-50FAFFB98229}"/>
          </ac:spMkLst>
        </pc:spChg>
        <pc:spChg chg="mod ord">
          <ac:chgData name="Nikhil Shahane" userId="2586871632c904da" providerId="Windows Live" clId="Web-{9F5920A9-6E72-496A-8DF1-A74879219FE1}" dt="2022-11-30T12:48:06.929" v="123" actId="14100"/>
          <ac:spMkLst>
            <pc:docMk/>
            <pc:sldMk cId="2312691774" sldId="259"/>
            <ac:spMk id="3" creationId="{D43B2AD8-EA55-ED94-6A6D-337AE417F43F}"/>
          </ac:spMkLst>
        </pc:spChg>
      </pc:sldChg>
      <pc:sldChg chg="modSp mod modClrScheme chgLayout">
        <pc:chgData name="Nikhil Shahane" userId="2586871632c904da" providerId="Windows Live" clId="Web-{9F5920A9-6E72-496A-8DF1-A74879219FE1}" dt="2022-11-30T12:50:55.729" v="146" actId="14100"/>
        <pc:sldMkLst>
          <pc:docMk/>
          <pc:sldMk cId="3168636090" sldId="260"/>
        </pc:sldMkLst>
        <pc:spChg chg="mod ord">
          <ac:chgData name="Nikhil Shahane" userId="2586871632c904da" providerId="Windows Live" clId="Web-{9F5920A9-6E72-496A-8DF1-A74879219FE1}" dt="2022-11-30T12:50:50.511" v="145" actId="14100"/>
          <ac:spMkLst>
            <pc:docMk/>
            <pc:sldMk cId="3168636090" sldId="260"/>
            <ac:spMk id="2" creationId="{42525783-74D1-7DFD-5A0E-01C899A5A272}"/>
          </ac:spMkLst>
        </pc:spChg>
        <pc:spChg chg="mod ord">
          <ac:chgData name="Nikhil Shahane" userId="2586871632c904da" providerId="Windows Live" clId="Web-{9F5920A9-6E72-496A-8DF1-A74879219FE1}" dt="2022-11-30T12:50:55.729" v="146" actId="14100"/>
          <ac:spMkLst>
            <pc:docMk/>
            <pc:sldMk cId="3168636090" sldId="260"/>
            <ac:spMk id="3" creationId="{40030FF1-7975-A8D4-4440-4C2D0B7F1193}"/>
          </ac:spMkLst>
        </pc:spChg>
      </pc:sldChg>
      <pc:sldChg chg="modSp mod modClrScheme chgLayout">
        <pc:chgData name="Nikhil Shahane" userId="2586871632c904da" providerId="Windows Live" clId="Web-{9F5920A9-6E72-496A-8DF1-A74879219FE1}" dt="2022-11-30T12:51:27.168" v="152" actId="1076"/>
        <pc:sldMkLst>
          <pc:docMk/>
          <pc:sldMk cId="4046263972" sldId="261"/>
        </pc:sldMkLst>
        <pc:spChg chg="mod ord">
          <ac:chgData name="Nikhil Shahane" userId="2586871632c904da" providerId="Windows Live" clId="Web-{9F5920A9-6E72-496A-8DF1-A74879219FE1}" dt="2022-11-30T12:51:20.027" v="150" actId="1076"/>
          <ac:spMkLst>
            <pc:docMk/>
            <pc:sldMk cId="4046263972" sldId="261"/>
            <ac:spMk id="2" creationId="{2BF45B9C-D6ED-B2C6-BF99-0D0880DD1C70}"/>
          </ac:spMkLst>
        </pc:spChg>
        <pc:picChg chg="mod ord">
          <ac:chgData name="Nikhil Shahane" userId="2586871632c904da" providerId="Windows Live" clId="Web-{9F5920A9-6E72-496A-8DF1-A74879219FE1}" dt="2022-11-30T12:51:27.168" v="152" actId="1076"/>
          <ac:picMkLst>
            <pc:docMk/>
            <pc:sldMk cId="4046263972" sldId="261"/>
            <ac:picMk id="4" creationId="{E73931C8-E650-2A13-9528-3488FCB2D2EC}"/>
          </ac:picMkLst>
        </pc:picChg>
      </pc:sldChg>
      <pc:sldChg chg="modSp mod modClrScheme chgLayout">
        <pc:chgData name="Nikhil Shahane" userId="2586871632c904da" providerId="Windows Live" clId="Web-{9F5920A9-6E72-496A-8DF1-A74879219FE1}" dt="2022-11-30T12:52:12.247" v="159" actId="14100"/>
        <pc:sldMkLst>
          <pc:docMk/>
          <pc:sldMk cId="1772676158" sldId="262"/>
        </pc:sldMkLst>
        <pc:spChg chg="mod ord">
          <ac:chgData name="Nikhil Shahane" userId="2586871632c904da" providerId="Windows Live" clId="Web-{9F5920A9-6E72-496A-8DF1-A74879219FE1}" dt="2022-11-30T12:52:12.247" v="159" actId="14100"/>
          <ac:spMkLst>
            <pc:docMk/>
            <pc:sldMk cId="1772676158" sldId="262"/>
            <ac:spMk id="2" creationId="{33B49DCB-E8DE-E0DE-4D57-10C3BDE1B162}"/>
          </ac:spMkLst>
        </pc:spChg>
        <pc:spChg chg="mod ord">
          <ac:chgData name="Nikhil Shahane" userId="2586871632c904da" providerId="Windows Live" clId="Web-{9F5920A9-6E72-496A-8DF1-A74879219FE1}" dt="2022-11-30T12:52:06.543" v="158" actId="14100"/>
          <ac:spMkLst>
            <pc:docMk/>
            <pc:sldMk cId="1772676158" sldId="262"/>
            <ac:spMk id="3" creationId="{6D15FC18-8D1B-607F-3543-06019EF904B8}"/>
          </ac:spMkLst>
        </pc:spChg>
      </pc:sldChg>
      <pc:sldChg chg="modSp mod modClrScheme chgLayout">
        <pc:chgData name="Nikhil Shahane" userId="2586871632c904da" providerId="Windows Live" clId="Web-{9F5920A9-6E72-496A-8DF1-A74879219FE1}" dt="2022-11-30T12:52:43.841" v="163" actId="1076"/>
        <pc:sldMkLst>
          <pc:docMk/>
          <pc:sldMk cId="4024315840" sldId="263"/>
        </pc:sldMkLst>
        <pc:spChg chg="mod ord">
          <ac:chgData name="Nikhil Shahane" userId="2586871632c904da" providerId="Windows Live" clId="Web-{9F5920A9-6E72-496A-8DF1-A74879219FE1}" dt="2022-11-30T12:52:43.810" v="162" actId="1076"/>
          <ac:spMkLst>
            <pc:docMk/>
            <pc:sldMk cId="4024315840" sldId="263"/>
            <ac:spMk id="2" creationId="{DAA8C6BF-C5AA-FA1B-B1F1-5DD01B43834C}"/>
          </ac:spMkLst>
        </pc:spChg>
        <pc:spChg chg="mod ord">
          <ac:chgData name="Nikhil Shahane" userId="2586871632c904da" providerId="Windows Live" clId="Web-{9F5920A9-6E72-496A-8DF1-A74879219FE1}" dt="2022-11-30T12:52:43.841" v="163" actId="1076"/>
          <ac:spMkLst>
            <pc:docMk/>
            <pc:sldMk cId="4024315840" sldId="263"/>
            <ac:spMk id="6" creationId="{117336BC-B69B-E7E1-B822-2488F12D409D}"/>
          </ac:spMkLst>
        </pc:spChg>
      </pc:sldChg>
      <pc:sldChg chg="modSp mod modClrScheme chgLayout">
        <pc:chgData name="Nikhil Shahane" userId="2586871632c904da" providerId="Windows Live" clId="Web-{9F5920A9-6E72-496A-8DF1-A74879219FE1}" dt="2022-11-30T12:53:10.998" v="167" actId="14100"/>
        <pc:sldMkLst>
          <pc:docMk/>
          <pc:sldMk cId="3425212157" sldId="264"/>
        </pc:sldMkLst>
        <pc:spChg chg="mod ord">
          <ac:chgData name="Nikhil Shahane" userId="2586871632c904da" providerId="Windows Live" clId="Web-{9F5920A9-6E72-496A-8DF1-A74879219FE1}" dt="2022-11-30T12:53:04.763" v="166" actId="14100"/>
          <ac:spMkLst>
            <pc:docMk/>
            <pc:sldMk cId="3425212157" sldId="264"/>
            <ac:spMk id="2" creationId="{4FACCA00-6A5D-9754-FDFA-E0ED2F56D9F8}"/>
          </ac:spMkLst>
        </pc:spChg>
        <pc:spChg chg="mod ord">
          <ac:chgData name="Nikhil Shahane" userId="2586871632c904da" providerId="Windows Live" clId="Web-{9F5920A9-6E72-496A-8DF1-A74879219FE1}" dt="2022-11-30T12:53:10.998" v="167" actId="14100"/>
          <ac:spMkLst>
            <pc:docMk/>
            <pc:sldMk cId="3425212157" sldId="264"/>
            <ac:spMk id="3" creationId="{BA918E08-88A4-7CC8-01F5-256D08BA5C61}"/>
          </ac:spMkLst>
        </pc:spChg>
      </pc:sldChg>
      <pc:sldChg chg="modSp mod modClrScheme chgLayout">
        <pc:chgData name="Nikhil Shahane" userId="2586871632c904da" providerId="Windows Live" clId="Web-{9F5920A9-6E72-496A-8DF1-A74879219FE1}" dt="2022-11-30T12:53:34.420" v="171" actId="14100"/>
        <pc:sldMkLst>
          <pc:docMk/>
          <pc:sldMk cId="791285164" sldId="265"/>
        </pc:sldMkLst>
        <pc:spChg chg="mod ord">
          <ac:chgData name="Nikhil Shahane" userId="2586871632c904da" providerId="Windows Live" clId="Web-{9F5920A9-6E72-496A-8DF1-A74879219FE1}" dt="2022-11-30T12:53:29.826" v="170" actId="14100"/>
          <ac:spMkLst>
            <pc:docMk/>
            <pc:sldMk cId="791285164" sldId="265"/>
            <ac:spMk id="2" creationId="{5886B12F-7972-E92F-BB00-96BA53E84528}"/>
          </ac:spMkLst>
        </pc:spChg>
        <pc:spChg chg="mod ord">
          <ac:chgData name="Nikhil Shahane" userId="2586871632c904da" providerId="Windows Live" clId="Web-{9F5920A9-6E72-496A-8DF1-A74879219FE1}" dt="2022-11-30T12:53:34.420" v="171" actId="14100"/>
          <ac:spMkLst>
            <pc:docMk/>
            <pc:sldMk cId="791285164" sldId="265"/>
            <ac:spMk id="3" creationId="{375C90B7-3E65-186F-C35A-ED1D33DF9A85}"/>
          </ac:spMkLst>
        </pc:spChg>
      </pc:sldChg>
      <pc:sldChg chg="modSp mod modClrScheme chgLayout">
        <pc:chgData name="Nikhil Shahane" userId="2586871632c904da" providerId="Windows Live" clId="Web-{9F5920A9-6E72-496A-8DF1-A74879219FE1}" dt="2022-11-30T12:53:51.202" v="173" actId="14100"/>
        <pc:sldMkLst>
          <pc:docMk/>
          <pc:sldMk cId="3622952880" sldId="266"/>
        </pc:sldMkLst>
        <pc:spChg chg="mod ord">
          <ac:chgData name="Nikhil Shahane" userId="2586871632c904da" providerId="Windows Live" clId="Web-{9F5920A9-6E72-496A-8DF1-A74879219FE1}" dt="2022-11-30T12:53:51.202" v="173" actId="14100"/>
          <ac:spMkLst>
            <pc:docMk/>
            <pc:sldMk cId="3622952880" sldId="266"/>
            <ac:spMk id="2" creationId="{F4A7D53E-2D65-77E0-5D33-37CBB6761E1D}"/>
          </ac:spMkLst>
        </pc:spChg>
        <pc:spChg chg="mod ord">
          <ac:chgData name="Nikhil Shahane" userId="2586871632c904da" providerId="Windows Live" clId="Web-{9F5920A9-6E72-496A-8DF1-A74879219FE1}" dt="2022-11-30T12:53:43.624" v="172" actId="1076"/>
          <ac:spMkLst>
            <pc:docMk/>
            <pc:sldMk cId="3622952880" sldId="266"/>
            <ac:spMk id="3" creationId="{9FEBFDFB-3C37-AB93-507E-7C5056E7D552}"/>
          </ac:spMkLst>
        </pc:spChg>
      </pc:sldChg>
      <pc:sldChg chg="modSp mod modClrScheme chgLayout">
        <pc:chgData name="Nikhil Shahane" userId="2586871632c904da" providerId="Windows Live" clId="Web-{9F5920A9-6E72-496A-8DF1-A74879219FE1}" dt="2022-11-30T12:54:45.422" v="182" actId="14100"/>
        <pc:sldMkLst>
          <pc:docMk/>
          <pc:sldMk cId="3987277610" sldId="267"/>
        </pc:sldMkLst>
        <pc:spChg chg="mod ord">
          <ac:chgData name="Nikhil Shahane" userId="2586871632c904da" providerId="Windows Live" clId="Web-{9F5920A9-6E72-496A-8DF1-A74879219FE1}" dt="2022-11-30T12:54:41.578" v="181" actId="14100"/>
          <ac:spMkLst>
            <pc:docMk/>
            <pc:sldMk cId="3987277610" sldId="267"/>
            <ac:spMk id="2" creationId="{6ECA88A1-4A7D-D094-4C92-70E0A396C707}"/>
          </ac:spMkLst>
        </pc:spChg>
        <pc:spChg chg="mod ord">
          <ac:chgData name="Nikhil Shahane" userId="2586871632c904da" providerId="Windows Live" clId="Web-{9F5920A9-6E72-496A-8DF1-A74879219FE1}" dt="2022-11-30T12:54:45.422" v="182" actId="14100"/>
          <ac:spMkLst>
            <pc:docMk/>
            <pc:sldMk cId="3987277610" sldId="267"/>
            <ac:spMk id="3" creationId="{C335FF0E-5630-589F-DFE0-DAC820AB7255}"/>
          </ac:spMkLst>
        </pc:spChg>
      </pc:sldChg>
      <pc:sldChg chg="modSp mod modClrScheme chgLayout">
        <pc:chgData name="Nikhil Shahane" userId="2586871632c904da" providerId="Windows Live" clId="Web-{9F5920A9-6E72-496A-8DF1-A74879219FE1}" dt="2022-11-30T17:10:17.836" v="311" actId="14100"/>
        <pc:sldMkLst>
          <pc:docMk/>
          <pc:sldMk cId="3606760999" sldId="268"/>
        </pc:sldMkLst>
        <pc:spChg chg="mod ord">
          <ac:chgData name="Nikhil Shahane" userId="2586871632c904da" providerId="Windows Live" clId="Web-{9F5920A9-6E72-496A-8DF1-A74879219FE1}" dt="2022-11-30T12:55:01.844" v="184" actId="14100"/>
          <ac:spMkLst>
            <pc:docMk/>
            <pc:sldMk cId="3606760999" sldId="268"/>
            <ac:spMk id="2" creationId="{DFD68364-E086-3017-D007-740E029F0875}"/>
          </ac:spMkLst>
        </pc:spChg>
        <pc:spChg chg="mod ord">
          <ac:chgData name="Nikhil Shahane" userId="2586871632c904da" providerId="Windows Live" clId="Web-{9F5920A9-6E72-496A-8DF1-A74879219FE1}" dt="2022-11-30T17:10:17.836" v="311" actId="14100"/>
          <ac:spMkLst>
            <pc:docMk/>
            <pc:sldMk cId="3606760999" sldId="268"/>
            <ac:spMk id="3" creationId="{732D9F45-A3B1-4E3F-96DD-8B8E8D2F7900}"/>
          </ac:spMkLst>
        </pc:spChg>
      </pc:sldChg>
      <pc:sldChg chg="modSp mod modClrScheme chgLayout">
        <pc:chgData name="Nikhil Shahane" userId="2586871632c904da" providerId="Windows Live" clId="Web-{9F5920A9-6E72-496A-8DF1-A74879219FE1}" dt="2022-11-30T12:55:25.220" v="186" actId="14100"/>
        <pc:sldMkLst>
          <pc:docMk/>
          <pc:sldMk cId="3546668992" sldId="269"/>
        </pc:sldMkLst>
        <pc:spChg chg="mod ord">
          <ac:chgData name="Nikhil Shahane" userId="2586871632c904da" providerId="Windows Live" clId="Web-{9F5920A9-6E72-496A-8DF1-A74879219FE1}" dt="2022-11-30T12:55:20.845" v="185" actId="14100"/>
          <ac:spMkLst>
            <pc:docMk/>
            <pc:sldMk cId="3546668992" sldId="269"/>
            <ac:spMk id="2" creationId="{E82AA850-E239-92AB-5EC6-4ED470F8EE2A}"/>
          </ac:spMkLst>
        </pc:spChg>
        <pc:spChg chg="mod ord">
          <ac:chgData name="Nikhil Shahane" userId="2586871632c904da" providerId="Windows Live" clId="Web-{9F5920A9-6E72-496A-8DF1-A74879219FE1}" dt="2022-11-30T12:55:25.220" v="186" actId="14100"/>
          <ac:spMkLst>
            <pc:docMk/>
            <pc:sldMk cId="3546668992" sldId="269"/>
            <ac:spMk id="3" creationId="{4D11ECA2-273E-8147-C967-4F1164F8D9C4}"/>
          </ac:spMkLst>
        </pc:spChg>
      </pc:sldChg>
      <pc:sldChg chg="modSp mod modClrScheme chgLayout">
        <pc:chgData name="Nikhil Shahane" userId="2586871632c904da" providerId="Windows Live" clId="Web-{9F5920A9-6E72-496A-8DF1-A74879219FE1}" dt="2022-11-30T12:56:11.377" v="193" actId="14100"/>
        <pc:sldMkLst>
          <pc:docMk/>
          <pc:sldMk cId="1142496155" sldId="270"/>
        </pc:sldMkLst>
        <pc:spChg chg="mod ord">
          <ac:chgData name="Nikhil Shahane" userId="2586871632c904da" providerId="Windows Live" clId="Web-{9F5920A9-6E72-496A-8DF1-A74879219FE1}" dt="2022-11-30T12:56:05.111" v="192" actId="14100"/>
          <ac:spMkLst>
            <pc:docMk/>
            <pc:sldMk cId="1142496155" sldId="270"/>
            <ac:spMk id="2" creationId="{B1AC2B5A-157D-DE03-2642-41E3295DE4AA}"/>
          </ac:spMkLst>
        </pc:spChg>
        <pc:spChg chg="mod ord">
          <ac:chgData name="Nikhil Shahane" userId="2586871632c904da" providerId="Windows Live" clId="Web-{9F5920A9-6E72-496A-8DF1-A74879219FE1}" dt="2022-11-30T12:56:11.377" v="193" actId="14100"/>
          <ac:spMkLst>
            <pc:docMk/>
            <pc:sldMk cId="1142496155" sldId="270"/>
            <ac:spMk id="3" creationId="{BC728591-6F56-0E61-0437-B89362656642}"/>
          </ac:spMkLst>
        </pc:spChg>
      </pc:sldChg>
      <pc:sldChg chg="modSp mod modClrScheme chgLayout">
        <pc:chgData name="Nikhil Shahane" userId="2586871632c904da" providerId="Windows Live" clId="Web-{9F5920A9-6E72-496A-8DF1-A74879219FE1}" dt="2022-11-30T17:09:58.819" v="309" actId="14100"/>
        <pc:sldMkLst>
          <pc:docMk/>
          <pc:sldMk cId="4098505101" sldId="271"/>
        </pc:sldMkLst>
        <pc:spChg chg="mod ord">
          <ac:chgData name="Nikhil Shahane" userId="2586871632c904da" providerId="Windows Live" clId="Web-{9F5920A9-6E72-496A-8DF1-A74879219FE1}" dt="2022-11-30T17:09:27.209" v="305" actId="14100"/>
          <ac:spMkLst>
            <pc:docMk/>
            <pc:sldMk cId="4098505101" sldId="271"/>
            <ac:spMk id="2" creationId="{F4682F22-BEAE-4DF3-DF40-495E55C04A1C}"/>
          </ac:spMkLst>
        </pc:spChg>
        <pc:spChg chg="mod ord">
          <ac:chgData name="Nikhil Shahane" userId="2586871632c904da" providerId="Windows Live" clId="Web-{9F5920A9-6E72-496A-8DF1-A74879219FE1}" dt="2022-11-30T17:09:58.819" v="309" actId="14100"/>
          <ac:spMkLst>
            <pc:docMk/>
            <pc:sldMk cId="4098505101" sldId="271"/>
            <ac:spMk id="3" creationId="{ACEC5DB3-EF85-6F7D-4096-A4CED12D3AA0}"/>
          </ac:spMkLst>
        </pc:spChg>
      </pc:sldChg>
      <pc:sldChg chg="modSp mod modClrScheme chgLayout">
        <pc:chgData name="Nikhil Shahane" userId="2586871632c904da" providerId="Windows Live" clId="Web-{9F5920A9-6E72-496A-8DF1-A74879219FE1}" dt="2022-11-30T12:56:34.830" v="197" actId="14100"/>
        <pc:sldMkLst>
          <pc:docMk/>
          <pc:sldMk cId="2561065716" sldId="272"/>
        </pc:sldMkLst>
        <pc:spChg chg="mod ord">
          <ac:chgData name="Nikhil Shahane" userId="2586871632c904da" providerId="Windows Live" clId="Web-{9F5920A9-6E72-496A-8DF1-A74879219FE1}" dt="2022-11-30T12:56:30.518" v="196" actId="14100"/>
          <ac:spMkLst>
            <pc:docMk/>
            <pc:sldMk cId="2561065716" sldId="272"/>
            <ac:spMk id="2" creationId="{FEA98670-5194-C04A-B8D3-BD81E9128D0A}"/>
          </ac:spMkLst>
        </pc:spChg>
        <pc:spChg chg="mod ord">
          <ac:chgData name="Nikhil Shahane" userId="2586871632c904da" providerId="Windows Live" clId="Web-{9F5920A9-6E72-496A-8DF1-A74879219FE1}" dt="2022-11-30T12:56:34.830" v="197" actId="14100"/>
          <ac:spMkLst>
            <pc:docMk/>
            <pc:sldMk cId="2561065716" sldId="272"/>
            <ac:spMk id="3" creationId="{940BA432-E674-9E47-D523-4D1A2AE6E76A}"/>
          </ac:spMkLst>
        </pc:spChg>
      </pc:sldChg>
      <pc:sldChg chg="modSp mod modClrScheme chgLayout">
        <pc:chgData name="Nikhil Shahane" userId="2586871632c904da" providerId="Windows Live" clId="Web-{9F5920A9-6E72-496A-8DF1-A74879219FE1}" dt="2022-11-30T12:56:57.128" v="201" actId="14100"/>
        <pc:sldMkLst>
          <pc:docMk/>
          <pc:sldMk cId="199979227" sldId="273"/>
        </pc:sldMkLst>
        <pc:spChg chg="mod ord">
          <ac:chgData name="Nikhil Shahane" userId="2586871632c904da" providerId="Windows Live" clId="Web-{9F5920A9-6E72-496A-8DF1-A74879219FE1}" dt="2022-11-30T12:56:52.471" v="200" actId="14100"/>
          <ac:spMkLst>
            <pc:docMk/>
            <pc:sldMk cId="199979227" sldId="273"/>
            <ac:spMk id="2" creationId="{1AB687FA-F0DA-31FA-4C7E-7480566EFAA3}"/>
          </ac:spMkLst>
        </pc:spChg>
        <pc:spChg chg="mod ord">
          <ac:chgData name="Nikhil Shahane" userId="2586871632c904da" providerId="Windows Live" clId="Web-{9F5920A9-6E72-496A-8DF1-A74879219FE1}" dt="2022-11-30T12:56:57.128" v="201" actId="14100"/>
          <ac:spMkLst>
            <pc:docMk/>
            <pc:sldMk cId="199979227" sldId="273"/>
            <ac:spMk id="3" creationId="{331047E6-CD89-D901-6756-04C5BD073AC0}"/>
          </ac:spMkLst>
        </pc:spChg>
      </pc:sldChg>
      <pc:sldChg chg="modSp mod modClrScheme chgLayout">
        <pc:chgData name="Nikhil Shahane" userId="2586871632c904da" providerId="Windows Live" clId="Web-{9F5920A9-6E72-496A-8DF1-A74879219FE1}" dt="2022-11-30T12:57:53.645" v="208"/>
        <pc:sldMkLst>
          <pc:docMk/>
          <pc:sldMk cId="483909757" sldId="274"/>
        </pc:sldMkLst>
        <pc:spChg chg="mod ord">
          <ac:chgData name="Nikhil Shahane" userId="2586871632c904da" providerId="Windows Live" clId="Web-{9F5920A9-6E72-496A-8DF1-A74879219FE1}" dt="2022-11-30T12:57:09.909" v="202" actId="14100"/>
          <ac:spMkLst>
            <pc:docMk/>
            <pc:sldMk cId="483909757" sldId="274"/>
            <ac:spMk id="2" creationId="{4C4DECB4-93EE-F582-02F0-D38A9FD72BBE}"/>
          </ac:spMkLst>
        </pc:spChg>
        <pc:graphicFrameChg chg="mod ord modGraphic">
          <ac:chgData name="Nikhil Shahane" userId="2586871632c904da" providerId="Windows Live" clId="Web-{9F5920A9-6E72-496A-8DF1-A74879219FE1}" dt="2022-11-30T12:57:53.645" v="208"/>
          <ac:graphicFrameMkLst>
            <pc:docMk/>
            <pc:sldMk cId="483909757" sldId="274"/>
            <ac:graphicFrameMk id="5" creationId="{1E0D52D4-198A-D33F-898F-CAE2CC790A34}"/>
          </ac:graphicFrameMkLst>
        </pc:graphicFrameChg>
      </pc:sldChg>
      <pc:sldChg chg="modSp mod modClrScheme chgLayout">
        <pc:chgData name="Nikhil Shahane" userId="2586871632c904da" providerId="Windows Live" clId="Web-{9F5920A9-6E72-496A-8DF1-A74879219FE1}" dt="2022-11-30T12:58:39.380" v="213" actId="1076"/>
        <pc:sldMkLst>
          <pc:docMk/>
          <pc:sldMk cId="3642017121" sldId="275"/>
        </pc:sldMkLst>
        <pc:spChg chg="mod ord">
          <ac:chgData name="Nikhil Shahane" userId="2586871632c904da" providerId="Windows Live" clId="Web-{9F5920A9-6E72-496A-8DF1-A74879219FE1}" dt="2022-11-30T12:58:31.052" v="211" actId="14100"/>
          <ac:spMkLst>
            <pc:docMk/>
            <pc:sldMk cId="3642017121" sldId="275"/>
            <ac:spMk id="2" creationId="{75CBF535-D514-3FA0-2BDE-B63A897B401E}"/>
          </ac:spMkLst>
        </pc:spChg>
        <pc:spChg chg="mod ord">
          <ac:chgData name="Nikhil Shahane" userId="2586871632c904da" providerId="Windows Live" clId="Web-{9F5920A9-6E72-496A-8DF1-A74879219FE1}" dt="2022-11-30T12:58:39.380" v="213" actId="1076"/>
          <ac:spMkLst>
            <pc:docMk/>
            <pc:sldMk cId="3642017121" sldId="275"/>
            <ac:spMk id="3" creationId="{93735469-E4BB-4C3F-7E30-235EB490C4F8}"/>
          </ac:spMkLst>
        </pc:spChg>
      </pc:sldChg>
      <pc:sldChg chg="modSp mod modClrScheme chgLayout">
        <pc:chgData name="Nikhil Shahane" userId="2586871632c904da" providerId="Windows Live" clId="Web-{9F5920A9-6E72-496A-8DF1-A74879219FE1}" dt="2022-11-30T12:59:15.475" v="218" actId="1076"/>
        <pc:sldMkLst>
          <pc:docMk/>
          <pc:sldMk cId="1163246756" sldId="277"/>
        </pc:sldMkLst>
        <pc:spChg chg="mod ord">
          <ac:chgData name="Nikhil Shahane" userId="2586871632c904da" providerId="Windows Live" clId="Web-{9F5920A9-6E72-496A-8DF1-A74879219FE1}" dt="2022-11-30T12:58:53.521" v="215" actId="14100"/>
          <ac:spMkLst>
            <pc:docMk/>
            <pc:sldMk cId="1163246756" sldId="277"/>
            <ac:spMk id="2" creationId="{4EFA9273-D3F4-4B80-C822-82E05789F243}"/>
          </ac:spMkLst>
        </pc:spChg>
        <pc:graphicFrameChg chg="mod ord modGraphic">
          <ac:chgData name="Nikhil Shahane" userId="2586871632c904da" providerId="Windows Live" clId="Web-{9F5920A9-6E72-496A-8DF1-A74879219FE1}" dt="2022-11-30T12:59:15.475" v="218" actId="1076"/>
          <ac:graphicFrameMkLst>
            <pc:docMk/>
            <pc:sldMk cId="1163246756" sldId="277"/>
            <ac:graphicFrameMk id="5" creationId="{2BE0CEC0-503E-C915-1116-9CD7DF72B712}"/>
          </ac:graphicFrameMkLst>
        </pc:graphicFrameChg>
      </pc:sldChg>
      <pc:sldChg chg="modSp mod modClrScheme chgLayout">
        <pc:chgData name="Nikhil Shahane" userId="2586871632c904da" providerId="Windows Live" clId="Web-{9F5920A9-6E72-496A-8DF1-A74879219FE1}" dt="2022-11-30T17:06:57.329" v="303" actId="20577"/>
        <pc:sldMkLst>
          <pc:docMk/>
          <pc:sldMk cId="1076714161" sldId="278"/>
        </pc:sldMkLst>
        <pc:spChg chg="mod ord">
          <ac:chgData name="Nikhil Shahane" userId="2586871632c904da" providerId="Windows Live" clId="Web-{9F5920A9-6E72-496A-8DF1-A74879219FE1}" dt="2022-11-30T17:06:57.329" v="303" actId="20577"/>
          <ac:spMkLst>
            <pc:docMk/>
            <pc:sldMk cId="1076714161" sldId="278"/>
            <ac:spMk id="2" creationId="{CA149519-2AB6-FC5F-3942-46900B7A0986}"/>
          </ac:spMkLst>
        </pc:spChg>
        <pc:graphicFrameChg chg="mod ord modGraphic">
          <ac:chgData name="Nikhil Shahane" userId="2586871632c904da" providerId="Windows Live" clId="Web-{9F5920A9-6E72-496A-8DF1-A74879219FE1}" dt="2022-11-30T17:06:52.782" v="301"/>
          <ac:graphicFrameMkLst>
            <pc:docMk/>
            <pc:sldMk cId="1076714161" sldId="278"/>
            <ac:graphicFrameMk id="5" creationId="{74A8F3E7-24A3-E86B-E784-3696938BECD2}"/>
          </ac:graphicFrameMkLst>
        </pc:graphicFrameChg>
      </pc:sldChg>
      <pc:sldChg chg="modSp mod modClrScheme chgLayout">
        <pc:chgData name="Nikhil Shahane" userId="2586871632c904da" providerId="Windows Live" clId="Web-{9F5920A9-6E72-496A-8DF1-A74879219FE1}" dt="2022-11-30T16:56:00.416" v="252" actId="14100"/>
        <pc:sldMkLst>
          <pc:docMk/>
          <pc:sldMk cId="675558437" sldId="279"/>
        </pc:sldMkLst>
        <pc:spChg chg="mod ord">
          <ac:chgData name="Nikhil Shahane" userId="2586871632c904da" providerId="Windows Live" clId="Web-{9F5920A9-6E72-496A-8DF1-A74879219FE1}" dt="2022-11-30T16:55:51.025" v="250" actId="14100"/>
          <ac:spMkLst>
            <pc:docMk/>
            <pc:sldMk cId="675558437" sldId="279"/>
            <ac:spMk id="2" creationId="{04371F6F-FD76-DA52-00D2-A100351FBAA4}"/>
          </ac:spMkLst>
        </pc:spChg>
        <pc:spChg chg="mod ord">
          <ac:chgData name="Nikhil Shahane" userId="2586871632c904da" providerId="Windows Live" clId="Web-{9F5920A9-6E72-496A-8DF1-A74879219FE1}" dt="2022-11-30T16:56:00.416" v="252" actId="14100"/>
          <ac:spMkLst>
            <pc:docMk/>
            <pc:sldMk cId="675558437" sldId="279"/>
            <ac:spMk id="3" creationId="{044EDDD4-9973-D7C4-CD2E-2D1E9535D3E5}"/>
          </ac:spMkLst>
        </pc:spChg>
      </pc:sldChg>
      <pc:sldChg chg="modSp mod modClrScheme chgLayout">
        <pc:chgData name="Nikhil Shahane" userId="2586871632c904da" providerId="Windows Live" clId="Web-{9F5920A9-6E72-496A-8DF1-A74879219FE1}" dt="2022-11-30T16:59:02.250" v="268" actId="20577"/>
        <pc:sldMkLst>
          <pc:docMk/>
          <pc:sldMk cId="1749008382" sldId="280"/>
        </pc:sldMkLst>
        <pc:spChg chg="mod ord">
          <ac:chgData name="Nikhil Shahane" userId="2586871632c904da" providerId="Windows Live" clId="Web-{9F5920A9-6E72-496A-8DF1-A74879219FE1}" dt="2022-11-30T16:56:24.276" v="254" actId="14100"/>
          <ac:spMkLst>
            <pc:docMk/>
            <pc:sldMk cId="1749008382" sldId="280"/>
            <ac:spMk id="2" creationId="{1CFCB792-E2E0-599E-6CA2-AD39E870795C}"/>
          </ac:spMkLst>
        </pc:spChg>
        <pc:spChg chg="mod ord">
          <ac:chgData name="Nikhil Shahane" userId="2586871632c904da" providerId="Windows Live" clId="Web-{9F5920A9-6E72-496A-8DF1-A74879219FE1}" dt="2022-11-30T16:59:02.250" v="268" actId="20577"/>
          <ac:spMkLst>
            <pc:docMk/>
            <pc:sldMk cId="1749008382" sldId="280"/>
            <ac:spMk id="3" creationId="{8FD3A278-B19A-F487-172E-952F08DDB922}"/>
          </ac:spMkLst>
        </pc:spChg>
      </pc:sldChg>
      <pc:sldChg chg="modSp mod modClrScheme chgLayout">
        <pc:chgData name="Nikhil Shahane" userId="2586871632c904da" providerId="Windows Live" clId="Web-{9F5920A9-6E72-496A-8DF1-A74879219FE1}" dt="2022-11-30T13:00:01.866" v="224" actId="14100"/>
        <pc:sldMkLst>
          <pc:docMk/>
          <pc:sldMk cId="3868924905" sldId="281"/>
        </pc:sldMkLst>
        <pc:spChg chg="mod ord">
          <ac:chgData name="Nikhil Shahane" userId="2586871632c904da" providerId="Windows Live" clId="Web-{9F5920A9-6E72-496A-8DF1-A74879219FE1}" dt="2022-11-30T13:00:01.866" v="224" actId="14100"/>
          <ac:spMkLst>
            <pc:docMk/>
            <pc:sldMk cId="3868924905" sldId="281"/>
            <ac:spMk id="2" creationId="{FCE14C94-5EB5-D427-FB0D-0CD5CABE99EE}"/>
          </ac:spMkLst>
        </pc:spChg>
        <pc:picChg chg="mod ord">
          <ac:chgData name="Nikhil Shahane" userId="2586871632c904da" providerId="Windows Live" clId="Web-{9F5920A9-6E72-496A-8DF1-A74879219FE1}" dt="2022-11-30T12:59:57.929" v="223" actId="14100"/>
          <ac:picMkLst>
            <pc:docMk/>
            <pc:sldMk cId="3868924905" sldId="281"/>
            <ac:picMk id="4" creationId="{09361CF9-EA8A-F827-C51D-5AF64BA69A3B}"/>
          </ac:picMkLst>
        </pc:picChg>
      </pc:sldChg>
      <pc:sldChg chg="modSp mod modClrScheme chgLayout">
        <pc:chgData name="Nikhil Shahane" userId="2586871632c904da" providerId="Windows Live" clId="Web-{9F5920A9-6E72-496A-8DF1-A74879219FE1}" dt="2022-11-30T16:55:17.930" v="246" actId="20577"/>
        <pc:sldMkLst>
          <pc:docMk/>
          <pc:sldMk cId="1501761899" sldId="282"/>
        </pc:sldMkLst>
        <pc:spChg chg="mod ord">
          <ac:chgData name="Nikhil Shahane" userId="2586871632c904da" providerId="Windows Live" clId="Web-{9F5920A9-6E72-496A-8DF1-A74879219FE1}" dt="2022-11-30T16:55:17.930" v="246" actId="20577"/>
          <ac:spMkLst>
            <pc:docMk/>
            <pc:sldMk cId="1501761899" sldId="282"/>
            <ac:spMk id="2" creationId="{F0AF8A18-7E3E-69DD-570F-CAE544FA85E3}"/>
          </ac:spMkLst>
        </pc:spChg>
        <pc:picChg chg="mod ord">
          <ac:chgData name="Nikhil Shahane" userId="2586871632c904da" providerId="Windows Live" clId="Web-{9F5920A9-6E72-496A-8DF1-A74879219FE1}" dt="2022-11-30T16:55:10.602" v="245" actId="14100"/>
          <ac:picMkLst>
            <pc:docMk/>
            <pc:sldMk cId="1501761899" sldId="282"/>
            <ac:picMk id="4" creationId="{FF2211AC-CDF2-2B1A-9191-4B06E3C27D5C}"/>
          </ac:picMkLst>
        </pc:picChg>
      </pc:sldChg>
      <pc:sldChg chg="modSp mod modClrScheme chgLayout">
        <pc:chgData name="Nikhil Shahane" userId="2586871632c904da" providerId="Windows Live" clId="Web-{9F5920A9-6E72-496A-8DF1-A74879219FE1}" dt="2022-11-30T13:00:32.398" v="228" actId="14100"/>
        <pc:sldMkLst>
          <pc:docMk/>
          <pc:sldMk cId="4164630423" sldId="283"/>
        </pc:sldMkLst>
        <pc:spChg chg="mod ord">
          <ac:chgData name="Nikhil Shahane" userId="2586871632c904da" providerId="Windows Live" clId="Web-{9F5920A9-6E72-496A-8DF1-A74879219FE1}" dt="2022-11-30T13:00:32.398" v="228" actId="14100"/>
          <ac:spMkLst>
            <pc:docMk/>
            <pc:sldMk cId="4164630423" sldId="283"/>
            <ac:spMk id="2" creationId="{CC756FFE-61BF-1701-21A3-C1A5A779D049}"/>
          </ac:spMkLst>
        </pc:spChg>
        <pc:picChg chg="mod ord">
          <ac:chgData name="Nikhil Shahane" userId="2586871632c904da" providerId="Windows Live" clId="Web-{9F5920A9-6E72-496A-8DF1-A74879219FE1}" dt="2022-11-30T13:00:10.945" v="225" actId="1076"/>
          <ac:picMkLst>
            <pc:docMk/>
            <pc:sldMk cId="4164630423" sldId="283"/>
            <ac:picMk id="13" creationId="{CDC41251-A75B-0461-47F6-796BF07C0155}"/>
          </ac:picMkLst>
        </pc:picChg>
      </pc:sldChg>
      <pc:sldChg chg="modSp mod modClrScheme chgLayout">
        <pc:chgData name="Nikhil Shahane" userId="2586871632c904da" providerId="Windows Live" clId="Web-{9F5920A9-6E72-496A-8DF1-A74879219FE1}" dt="2022-11-30T16:54:28.850" v="238" actId="1076"/>
        <pc:sldMkLst>
          <pc:docMk/>
          <pc:sldMk cId="3438779690" sldId="284"/>
        </pc:sldMkLst>
        <pc:spChg chg="mod ord">
          <ac:chgData name="Nikhil Shahane" userId="2586871632c904da" providerId="Windows Live" clId="Web-{9F5920A9-6E72-496A-8DF1-A74879219FE1}" dt="2022-11-30T16:54:15.787" v="236" actId="14100"/>
          <ac:spMkLst>
            <pc:docMk/>
            <pc:sldMk cId="3438779690" sldId="284"/>
            <ac:spMk id="2" creationId="{399A352C-7EC8-600D-991C-75E7981FEE77}"/>
          </ac:spMkLst>
        </pc:spChg>
        <pc:picChg chg="mod ord">
          <ac:chgData name="Nikhil Shahane" userId="2586871632c904da" providerId="Windows Live" clId="Web-{9F5920A9-6E72-496A-8DF1-A74879219FE1}" dt="2022-11-30T16:54:28.850" v="238" actId="1076"/>
          <ac:picMkLst>
            <pc:docMk/>
            <pc:sldMk cId="3438779690" sldId="284"/>
            <ac:picMk id="16" creationId="{81B87024-064D-EFCF-EF94-8406FE4BF3EA}"/>
          </ac:picMkLst>
        </pc:picChg>
      </pc:sldChg>
      <pc:sldChg chg="modSp mod modClrScheme chgLayout">
        <pc:chgData name="Nikhil Shahane" userId="2586871632c904da" providerId="Windows Live" clId="Web-{9F5920A9-6E72-496A-8DF1-A74879219FE1}" dt="2022-11-30T12:54:28.890" v="180" actId="14100"/>
        <pc:sldMkLst>
          <pc:docMk/>
          <pc:sldMk cId="3557777639" sldId="285"/>
        </pc:sldMkLst>
        <pc:spChg chg="mod ord">
          <ac:chgData name="Nikhil Shahane" userId="2586871632c904da" providerId="Windows Live" clId="Web-{9F5920A9-6E72-496A-8DF1-A74879219FE1}" dt="2022-11-30T12:54:16.077" v="177" actId="14100"/>
          <ac:spMkLst>
            <pc:docMk/>
            <pc:sldMk cId="3557777639" sldId="285"/>
            <ac:spMk id="2" creationId="{72A653A4-B1AE-DA67-66C2-9353D08C2917}"/>
          </ac:spMkLst>
        </pc:spChg>
        <pc:spChg chg="mod ord">
          <ac:chgData name="Nikhil Shahane" userId="2586871632c904da" providerId="Windows Live" clId="Web-{9F5920A9-6E72-496A-8DF1-A74879219FE1}" dt="2022-11-30T12:54:28.890" v="180" actId="14100"/>
          <ac:spMkLst>
            <pc:docMk/>
            <pc:sldMk cId="3557777639" sldId="285"/>
            <ac:spMk id="3" creationId="{868FD6FC-77FC-818A-BB3D-F1326C7C970D}"/>
          </ac:spMkLst>
        </pc:spChg>
      </pc:sldChg>
      <pc:sldMasterChg chg="del delSldLayout">
        <pc:chgData name="Nikhil Shahane" userId="2586871632c904da" providerId="Windows Live" clId="Web-{9F5920A9-6E72-496A-8DF1-A74879219FE1}" dt="2022-11-30T12:39:02.542" v="63"/>
        <pc:sldMasterMkLst>
          <pc:docMk/>
          <pc:sldMasterMk cId="340130163" sldId="2147484054"/>
        </pc:sldMasterMkLst>
        <pc:sldLayoutChg chg="del">
          <pc:chgData name="Nikhil Shahane" userId="2586871632c904da" providerId="Windows Live" clId="Web-{9F5920A9-6E72-496A-8DF1-A74879219FE1}" dt="2022-11-30T12:39:02.542" v="63"/>
          <pc:sldLayoutMkLst>
            <pc:docMk/>
            <pc:sldMasterMk cId="340130163" sldId="2147484054"/>
            <pc:sldLayoutMk cId="1340508899" sldId="2147484055"/>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1544324987" sldId="2147484056"/>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933949511" sldId="2147484057"/>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3519605763" sldId="2147484058"/>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2744382696" sldId="2147484059"/>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1022669295" sldId="2147484060"/>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3782809817" sldId="2147484061"/>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4167051346" sldId="2147484062"/>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1947094074" sldId="2147484063"/>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593003521" sldId="2147484064"/>
          </pc:sldLayoutMkLst>
        </pc:sldLayoutChg>
        <pc:sldLayoutChg chg="del">
          <pc:chgData name="Nikhil Shahane" userId="2586871632c904da" providerId="Windows Live" clId="Web-{9F5920A9-6E72-496A-8DF1-A74879219FE1}" dt="2022-11-30T12:39:02.542" v="63"/>
          <pc:sldLayoutMkLst>
            <pc:docMk/>
            <pc:sldMasterMk cId="340130163" sldId="2147484054"/>
            <pc:sldLayoutMk cId="3120596632" sldId="2147484065"/>
          </pc:sldLayoutMkLst>
        </pc:sldLayoutChg>
      </pc:sldMasterChg>
      <pc:sldMasterChg chg="add del addSldLayout delSldLayout modSldLayout">
        <pc:chgData name="Nikhil Shahane" userId="2586871632c904da" providerId="Windows Live" clId="Web-{9F5920A9-6E72-496A-8DF1-A74879219FE1}" dt="2022-11-30T12:39:12.980" v="64"/>
        <pc:sldMasterMkLst>
          <pc:docMk/>
          <pc:sldMasterMk cId="1389883572" sldId="2147484066"/>
        </pc:sldMasterMkLst>
        <pc:sldLayoutChg chg="add del mod replId">
          <pc:chgData name="Nikhil Shahane" userId="2586871632c904da" providerId="Windows Live" clId="Web-{9F5920A9-6E72-496A-8DF1-A74879219FE1}" dt="2022-11-30T12:39:12.980" v="64"/>
          <pc:sldLayoutMkLst>
            <pc:docMk/>
            <pc:sldMasterMk cId="1389883572" sldId="2147484066"/>
            <pc:sldLayoutMk cId="987930129" sldId="2147484067"/>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888634339" sldId="2147484068"/>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195897349" sldId="2147484069"/>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2017277687" sldId="2147484070"/>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1719493557" sldId="2147484071"/>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888611968" sldId="2147484072"/>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390530970" sldId="2147484073"/>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165586536" sldId="2147484074"/>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676166046" sldId="2147484075"/>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1896810087" sldId="2147484076"/>
          </pc:sldLayoutMkLst>
        </pc:sldLayoutChg>
        <pc:sldLayoutChg chg="add del mod replId">
          <pc:chgData name="Nikhil Shahane" userId="2586871632c904da" providerId="Windows Live" clId="Web-{9F5920A9-6E72-496A-8DF1-A74879219FE1}" dt="2022-11-30T12:39:12.980" v="64"/>
          <pc:sldLayoutMkLst>
            <pc:docMk/>
            <pc:sldMasterMk cId="1389883572" sldId="2147484066"/>
            <pc:sldLayoutMk cId="640404125" sldId="2147484077"/>
          </pc:sldLayoutMkLst>
        </pc:sldLayoutChg>
      </pc:sldMasterChg>
      <pc:sldMasterChg chg="add del addSldLayout delSldLayout modSldLayout">
        <pc:chgData name="Nikhil Shahane" userId="2586871632c904da" providerId="Windows Live" clId="Web-{9F5920A9-6E72-496A-8DF1-A74879219FE1}" dt="2022-11-30T12:40:22.513" v="65"/>
        <pc:sldMasterMkLst>
          <pc:docMk/>
          <pc:sldMasterMk cId="3754639876" sldId="2147484078"/>
        </pc:sldMasterMkLst>
        <pc:sldLayoutChg chg="add del mod replId">
          <pc:chgData name="Nikhil Shahane" userId="2586871632c904da" providerId="Windows Live" clId="Web-{9F5920A9-6E72-496A-8DF1-A74879219FE1}" dt="2022-11-30T12:40:22.513" v="65"/>
          <pc:sldLayoutMkLst>
            <pc:docMk/>
            <pc:sldMasterMk cId="3754639876" sldId="2147484078"/>
            <pc:sldLayoutMk cId="3622373947" sldId="2147484079"/>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226285549" sldId="2147484080"/>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1584365983" sldId="2147484081"/>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2965240321" sldId="2147484082"/>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364946690" sldId="2147484083"/>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1172860480" sldId="2147484084"/>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1732242679" sldId="2147484085"/>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289142574" sldId="2147484086"/>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818215476" sldId="2147484087"/>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3905684098" sldId="2147484088"/>
          </pc:sldLayoutMkLst>
        </pc:sldLayoutChg>
        <pc:sldLayoutChg chg="add del mod replId">
          <pc:chgData name="Nikhil Shahane" userId="2586871632c904da" providerId="Windows Live" clId="Web-{9F5920A9-6E72-496A-8DF1-A74879219FE1}" dt="2022-11-30T12:40:22.513" v="65"/>
          <pc:sldLayoutMkLst>
            <pc:docMk/>
            <pc:sldMasterMk cId="3754639876" sldId="2147484078"/>
            <pc:sldLayoutMk cId="3624828855" sldId="2147484089"/>
          </pc:sldLayoutMkLst>
        </pc:sldLayoutChg>
      </pc:sldMasterChg>
      <pc:sldMasterChg chg="add del addSldLayout delSldLayout modSldLayout">
        <pc:chgData name="Nikhil Shahane" userId="2586871632c904da" providerId="Windows Live" clId="Web-{9F5920A9-6E72-496A-8DF1-A74879219FE1}" dt="2022-11-30T12:40:33.622" v="66"/>
        <pc:sldMasterMkLst>
          <pc:docMk/>
          <pc:sldMasterMk cId="4250423886" sldId="2147484090"/>
        </pc:sldMasterMkLst>
        <pc:sldLayoutChg chg="add del mod replId">
          <pc:chgData name="Nikhil Shahane" userId="2586871632c904da" providerId="Windows Live" clId="Web-{9F5920A9-6E72-496A-8DF1-A74879219FE1}" dt="2022-11-30T12:40:33.622" v="66"/>
          <pc:sldLayoutMkLst>
            <pc:docMk/>
            <pc:sldMasterMk cId="4250423886" sldId="2147484090"/>
            <pc:sldLayoutMk cId="1025277462" sldId="2147484091"/>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1435559586" sldId="2147484092"/>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3865237296" sldId="2147484093"/>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457134149" sldId="2147484094"/>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3716756745" sldId="2147484095"/>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4070798742" sldId="2147484096"/>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2423316009" sldId="2147484097"/>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4190507897" sldId="2147484098"/>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2288972676" sldId="2147484099"/>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1232734345" sldId="2147484100"/>
          </pc:sldLayoutMkLst>
        </pc:sldLayoutChg>
        <pc:sldLayoutChg chg="add del mod replId">
          <pc:chgData name="Nikhil Shahane" userId="2586871632c904da" providerId="Windows Live" clId="Web-{9F5920A9-6E72-496A-8DF1-A74879219FE1}" dt="2022-11-30T12:40:33.622" v="66"/>
          <pc:sldLayoutMkLst>
            <pc:docMk/>
            <pc:sldMasterMk cId="4250423886" sldId="2147484090"/>
            <pc:sldLayoutMk cId="4004628566" sldId="2147484101"/>
          </pc:sldLayoutMkLst>
        </pc:sldLayoutChg>
      </pc:sldMasterChg>
      <pc:sldMasterChg chg="add del addSldLayout delSldLayout modSldLayout">
        <pc:chgData name="Nikhil Shahane" userId="2586871632c904da" providerId="Windows Live" clId="Web-{9F5920A9-6E72-496A-8DF1-A74879219FE1}" dt="2022-11-30T12:40:45.200" v="67"/>
        <pc:sldMasterMkLst>
          <pc:docMk/>
          <pc:sldMasterMk cId="1524757188" sldId="2147484102"/>
        </pc:sldMasterMkLst>
        <pc:sldLayoutChg chg="add del mod replId">
          <pc:chgData name="Nikhil Shahane" userId="2586871632c904da" providerId="Windows Live" clId="Web-{9F5920A9-6E72-496A-8DF1-A74879219FE1}" dt="2022-11-30T12:40:45.200" v="67"/>
          <pc:sldLayoutMkLst>
            <pc:docMk/>
            <pc:sldMasterMk cId="1524757188" sldId="2147484102"/>
            <pc:sldLayoutMk cId="3726533833" sldId="2147484103"/>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2312475815" sldId="2147484104"/>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1019425012" sldId="2147484105"/>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2462223152" sldId="2147484106"/>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2934134684" sldId="2147484107"/>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3201296672" sldId="2147484108"/>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3061581016" sldId="2147484109"/>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1728419999" sldId="2147484110"/>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1566001597" sldId="2147484111"/>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2077456747" sldId="2147484112"/>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896125708" sldId="2147484113"/>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13555557" sldId="2147484114"/>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46090632" sldId="2147484115"/>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3252014707" sldId="2147484116"/>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3435365123" sldId="2147484117"/>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4215458786" sldId="2147484118"/>
          </pc:sldLayoutMkLst>
        </pc:sldLayoutChg>
        <pc:sldLayoutChg chg="add del mod replId">
          <pc:chgData name="Nikhil Shahane" userId="2586871632c904da" providerId="Windows Live" clId="Web-{9F5920A9-6E72-496A-8DF1-A74879219FE1}" dt="2022-11-30T12:40:45.200" v="67"/>
          <pc:sldLayoutMkLst>
            <pc:docMk/>
            <pc:sldMasterMk cId="1524757188" sldId="2147484102"/>
            <pc:sldLayoutMk cId="2713039981" sldId="2147484119"/>
          </pc:sldLayoutMkLst>
        </pc:sldLayoutChg>
      </pc:sldMasterChg>
      <pc:sldMasterChg chg="add del addSldLayout delSldLayout modSldLayout">
        <pc:chgData name="Nikhil Shahane" userId="2586871632c904da" providerId="Windows Live" clId="Web-{9F5920A9-6E72-496A-8DF1-A74879219FE1}" dt="2022-11-30T12:41:02.404" v="68"/>
        <pc:sldMasterMkLst>
          <pc:docMk/>
          <pc:sldMasterMk cId="2903591602" sldId="2147484120"/>
        </pc:sldMasterMkLst>
        <pc:sldLayoutChg chg="add del mod replId">
          <pc:chgData name="Nikhil Shahane" userId="2586871632c904da" providerId="Windows Live" clId="Web-{9F5920A9-6E72-496A-8DF1-A74879219FE1}" dt="2022-11-30T12:41:02.404" v="68"/>
          <pc:sldLayoutMkLst>
            <pc:docMk/>
            <pc:sldMasterMk cId="2903591602" sldId="2147484120"/>
            <pc:sldLayoutMk cId="2447901467" sldId="2147484121"/>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1551473429" sldId="2147484122"/>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35239186" sldId="2147484123"/>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105563326" sldId="2147484124"/>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4082756779" sldId="2147484125"/>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3010437967" sldId="2147484126"/>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3431237282" sldId="2147484127"/>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3827424357" sldId="2147484128"/>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1168717561" sldId="2147484129"/>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392799145" sldId="2147484130"/>
          </pc:sldLayoutMkLst>
        </pc:sldLayoutChg>
        <pc:sldLayoutChg chg="add del mod replId">
          <pc:chgData name="Nikhil Shahane" userId="2586871632c904da" providerId="Windows Live" clId="Web-{9F5920A9-6E72-496A-8DF1-A74879219FE1}" dt="2022-11-30T12:41:02.404" v="68"/>
          <pc:sldLayoutMkLst>
            <pc:docMk/>
            <pc:sldMasterMk cId="2903591602" sldId="2147484120"/>
            <pc:sldLayoutMk cId="2458046340" sldId="2147484131"/>
          </pc:sldLayoutMkLst>
        </pc:sldLayoutChg>
      </pc:sldMasterChg>
      <pc:sldMasterChg chg="add del addSldLayout delSldLayout modSldLayout">
        <pc:chgData name="Nikhil Shahane" userId="2586871632c904da" providerId="Windows Live" clId="Web-{9F5920A9-6E72-496A-8DF1-A74879219FE1}" dt="2022-11-30T12:41:13.295" v="69"/>
        <pc:sldMasterMkLst>
          <pc:docMk/>
          <pc:sldMasterMk cId="2307977756" sldId="2147484132"/>
        </pc:sldMasterMkLst>
        <pc:sldLayoutChg chg="add del mod replId">
          <pc:chgData name="Nikhil Shahane" userId="2586871632c904da" providerId="Windows Live" clId="Web-{9F5920A9-6E72-496A-8DF1-A74879219FE1}" dt="2022-11-30T12:41:13.295" v="69"/>
          <pc:sldLayoutMkLst>
            <pc:docMk/>
            <pc:sldMasterMk cId="2307977756" sldId="2147484132"/>
            <pc:sldLayoutMk cId="2465097473" sldId="2147484133"/>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180325362" sldId="2147484134"/>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200343721" sldId="2147484135"/>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075181409" sldId="2147484136"/>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375643334" sldId="2147484137"/>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4134806912" sldId="2147484138"/>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4256043626" sldId="2147484139"/>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758582770" sldId="2147484140"/>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3594847580" sldId="2147484141"/>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947919071" sldId="2147484142"/>
          </pc:sldLayoutMkLst>
        </pc:sldLayoutChg>
        <pc:sldLayoutChg chg="add del mod replId">
          <pc:chgData name="Nikhil Shahane" userId="2586871632c904da" providerId="Windows Live" clId="Web-{9F5920A9-6E72-496A-8DF1-A74879219FE1}" dt="2022-11-30T12:41:13.295" v="69"/>
          <pc:sldLayoutMkLst>
            <pc:docMk/>
            <pc:sldMasterMk cId="2307977756" sldId="2147484132"/>
            <pc:sldLayoutMk cId="2348470994" sldId="2147484143"/>
          </pc:sldLayoutMkLst>
        </pc:sldLayoutChg>
      </pc:sldMasterChg>
      <pc:sldMasterChg chg="add del addSldLayout delSldLayout modSldLayout">
        <pc:chgData name="Nikhil Shahane" userId="2586871632c904da" providerId="Windows Live" clId="Web-{9F5920A9-6E72-496A-8DF1-A74879219FE1}" dt="2022-11-30T12:41:21.654" v="70"/>
        <pc:sldMasterMkLst>
          <pc:docMk/>
          <pc:sldMasterMk cId="360175851" sldId="2147484144"/>
        </pc:sldMasterMkLst>
        <pc:sldLayoutChg chg="add del mod replId">
          <pc:chgData name="Nikhil Shahane" userId="2586871632c904da" providerId="Windows Live" clId="Web-{9F5920A9-6E72-496A-8DF1-A74879219FE1}" dt="2022-11-30T12:41:21.654" v="70"/>
          <pc:sldLayoutMkLst>
            <pc:docMk/>
            <pc:sldMasterMk cId="360175851" sldId="2147484144"/>
            <pc:sldLayoutMk cId="1797744399" sldId="2147484145"/>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1616494075" sldId="2147484146"/>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935713077" sldId="2147484147"/>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3283154227" sldId="2147484148"/>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3810915545" sldId="2147484149"/>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1417428769" sldId="2147484150"/>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547166658" sldId="2147484151"/>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1449964226" sldId="2147484152"/>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3905218682" sldId="2147484153"/>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1754581325" sldId="2147484154"/>
          </pc:sldLayoutMkLst>
        </pc:sldLayoutChg>
        <pc:sldLayoutChg chg="add del mod replId">
          <pc:chgData name="Nikhil Shahane" userId="2586871632c904da" providerId="Windows Live" clId="Web-{9F5920A9-6E72-496A-8DF1-A74879219FE1}" dt="2022-11-30T12:41:21.654" v="70"/>
          <pc:sldLayoutMkLst>
            <pc:docMk/>
            <pc:sldMasterMk cId="360175851" sldId="2147484144"/>
            <pc:sldLayoutMk cId="1335707462" sldId="2147484155"/>
          </pc:sldLayoutMkLst>
        </pc:sldLayoutChg>
      </pc:sldMasterChg>
      <pc:sldMasterChg chg="add del addSldLayout delSldLayout modSldLayout">
        <pc:chgData name="Nikhil Shahane" userId="2586871632c904da" providerId="Windows Live" clId="Web-{9F5920A9-6E72-496A-8DF1-A74879219FE1}" dt="2022-11-30T12:43:26.688" v="83"/>
        <pc:sldMasterMkLst>
          <pc:docMk/>
          <pc:sldMasterMk cId="3917299895" sldId="2147484156"/>
        </pc:sldMasterMkLst>
        <pc:sldLayoutChg chg="add del mod replId">
          <pc:chgData name="Nikhil Shahane" userId="2586871632c904da" providerId="Windows Live" clId="Web-{9F5920A9-6E72-496A-8DF1-A74879219FE1}" dt="2022-11-30T12:43:26.688" v="83"/>
          <pc:sldLayoutMkLst>
            <pc:docMk/>
            <pc:sldMasterMk cId="3917299895" sldId="2147484156"/>
            <pc:sldLayoutMk cId="685554435" sldId="2147484157"/>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2938156850" sldId="2147484158"/>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3370608556" sldId="2147484159"/>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733493992" sldId="2147484160"/>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3739430123" sldId="2147484161"/>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3409433577" sldId="2147484162"/>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1669401667" sldId="2147484163"/>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3101895585" sldId="2147484164"/>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3385990888" sldId="2147484165"/>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2089263889" sldId="2147484166"/>
          </pc:sldLayoutMkLst>
        </pc:sldLayoutChg>
        <pc:sldLayoutChg chg="add del mod replId">
          <pc:chgData name="Nikhil Shahane" userId="2586871632c904da" providerId="Windows Live" clId="Web-{9F5920A9-6E72-496A-8DF1-A74879219FE1}" dt="2022-11-30T12:43:26.688" v="83"/>
          <pc:sldLayoutMkLst>
            <pc:docMk/>
            <pc:sldMasterMk cId="3917299895" sldId="2147484156"/>
            <pc:sldLayoutMk cId="2128356841" sldId="2147484167"/>
          </pc:sldLayoutMkLst>
        </pc:sldLayoutChg>
      </pc:sldMasterChg>
      <pc:sldMasterChg chg="add del addSldLayout delSldLayout modSldLayout">
        <pc:chgData name="Nikhil Shahane" userId="2586871632c904da" providerId="Windows Live" clId="Web-{9F5920A9-6E72-496A-8DF1-A74879219FE1}" dt="2022-11-30T12:46:17.301" v="98"/>
        <pc:sldMasterMkLst>
          <pc:docMk/>
          <pc:sldMasterMk cId="734965367" sldId="2147484168"/>
        </pc:sldMasterMkLst>
        <pc:sldLayoutChg chg="add del mod replId">
          <pc:chgData name="Nikhil Shahane" userId="2586871632c904da" providerId="Windows Live" clId="Web-{9F5920A9-6E72-496A-8DF1-A74879219FE1}" dt="2022-11-30T12:46:17.301" v="98"/>
          <pc:sldLayoutMkLst>
            <pc:docMk/>
            <pc:sldMasterMk cId="734965367" sldId="2147484168"/>
            <pc:sldLayoutMk cId="3495355806" sldId="2147484169"/>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2033515032" sldId="2147484170"/>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1512510645" sldId="2147484171"/>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1211268941" sldId="2147484172"/>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63324002" sldId="2147484173"/>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3826317160" sldId="2147484174"/>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2009540465" sldId="2147484175"/>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3999175353" sldId="2147484176"/>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2448226055" sldId="2147484177"/>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1026781357" sldId="2147484178"/>
          </pc:sldLayoutMkLst>
        </pc:sldLayoutChg>
        <pc:sldLayoutChg chg="add del mod replId">
          <pc:chgData name="Nikhil Shahane" userId="2586871632c904da" providerId="Windows Live" clId="Web-{9F5920A9-6E72-496A-8DF1-A74879219FE1}" dt="2022-11-30T12:46:17.301" v="98"/>
          <pc:sldLayoutMkLst>
            <pc:docMk/>
            <pc:sldMasterMk cId="734965367" sldId="2147484168"/>
            <pc:sldLayoutMk cId="1108100349" sldId="2147484179"/>
          </pc:sldLayoutMkLst>
        </pc:sldLayoutChg>
      </pc:sldMasterChg>
      <pc:sldMasterChg chg="add del addSldLayout delSldLayout modSldLayout">
        <pc:chgData name="Nikhil Shahane" userId="2586871632c904da" providerId="Windows Live" clId="Web-{9F5920A9-6E72-496A-8DF1-A74879219FE1}" dt="2022-11-30T12:46:33.771" v="99"/>
        <pc:sldMasterMkLst>
          <pc:docMk/>
          <pc:sldMasterMk cId="1736660589" sldId="2147484180"/>
        </pc:sldMasterMkLst>
        <pc:sldLayoutChg chg="add del mod replId">
          <pc:chgData name="Nikhil Shahane" userId="2586871632c904da" providerId="Windows Live" clId="Web-{9F5920A9-6E72-496A-8DF1-A74879219FE1}" dt="2022-11-30T12:46:33.771" v="99"/>
          <pc:sldLayoutMkLst>
            <pc:docMk/>
            <pc:sldMasterMk cId="1736660589" sldId="2147484180"/>
            <pc:sldLayoutMk cId="621445170" sldId="2147484181"/>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3453248435" sldId="2147484182"/>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1863431883" sldId="2147484183"/>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1173591256" sldId="2147484184"/>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3638112418" sldId="2147484185"/>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2810404701" sldId="2147484186"/>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3525867706" sldId="2147484187"/>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1666702631" sldId="2147484188"/>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906700906" sldId="2147484189"/>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1367804115" sldId="2147484190"/>
          </pc:sldLayoutMkLst>
        </pc:sldLayoutChg>
        <pc:sldLayoutChg chg="add del mod replId">
          <pc:chgData name="Nikhil Shahane" userId="2586871632c904da" providerId="Windows Live" clId="Web-{9F5920A9-6E72-496A-8DF1-A74879219FE1}" dt="2022-11-30T12:46:33.771" v="99"/>
          <pc:sldLayoutMkLst>
            <pc:docMk/>
            <pc:sldMasterMk cId="1736660589" sldId="2147484180"/>
            <pc:sldLayoutMk cId="2749390321" sldId="2147484191"/>
          </pc:sldLayoutMkLst>
        </pc:sldLayoutChg>
      </pc:sldMasterChg>
      <pc:sldMasterChg chg="add addSldLayout modSldLayout">
        <pc:chgData name="Nikhil Shahane" userId="2586871632c904da" providerId="Windows Live" clId="Web-{9F5920A9-6E72-496A-8DF1-A74879219FE1}" dt="2022-11-30T12:46:33.771" v="99"/>
        <pc:sldMasterMkLst>
          <pc:docMk/>
          <pc:sldMasterMk cId="3692791016" sldId="2147484192"/>
        </pc:sldMasterMkLst>
        <pc:sldLayoutChg chg="add mod replId">
          <pc:chgData name="Nikhil Shahane" userId="2586871632c904da" providerId="Windows Live" clId="Web-{9F5920A9-6E72-496A-8DF1-A74879219FE1}" dt="2022-11-30T12:46:33.771" v="99"/>
          <pc:sldLayoutMkLst>
            <pc:docMk/>
            <pc:sldMasterMk cId="3692791016" sldId="2147484192"/>
            <pc:sldLayoutMk cId="1591531839" sldId="2147484193"/>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124343186" sldId="2147484194"/>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3685461109" sldId="2147484195"/>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80376919" sldId="2147484196"/>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41816091" sldId="2147484197"/>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3190173226" sldId="2147484198"/>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1926387756" sldId="2147484199"/>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156325707" sldId="2147484200"/>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2970678319" sldId="2147484201"/>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294492074" sldId="2147484202"/>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560397688" sldId="2147484203"/>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2200400021" sldId="2147484204"/>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1933790430" sldId="2147484205"/>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290778351" sldId="2147484206"/>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617781673" sldId="2147484207"/>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623081797" sldId="2147484208"/>
          </pc:sldLayoutMkLst>
        </pc:sldLayoutChg>
        <pc:sldLayoutChg chg="add mod replId">
          <pc:chgData name="Nikhil Shahane" userId="2586871632c904da" providerId="Windows Live" clId="Web-{9F5920A9-6E72-496A-8DF1-A74879219FE1}" dt="2022-11-30T12:46:33.771" v="99"/>
          <pc:sldLayoutMkLst>
            <pc:docMk/>
            <pc:sldMasterMk cId="3692791016" sldId="2147484192"/>
            <pc:sldLayoutMk cId="5241236" sldId="2147484209"/>
          </pc:sldLayoutMkLst>
        </pc:sldLayoutChg>
      </pc:sldMasterChg>
    </pc:docChg>
  </pc:docChgLst>
  <pc:docChgLst>
    <pc:chgData name="Nikhil Shahane" userId="2586871632c904da" providerId="Windows Live" clId="Web-{B072E6AD-428B-4A75-99B4-FE72393B27B9}"/>
    <pc:docChg chg="modSld">
      <pc:chgData name="Nikhil Shahane" userId="2586871632c904da" providerId="Windows Live" clId="Web-{B072E6AD-428B-4A75-99B4-FE72393B27B9}" dt="2022-11-30T10:48:35.309" v="68" actId="14100"/>
      <pc:docMkLst>
        <pc:docMk/>
      </pc:docMkLst>
      <pc:sldChg chg="modSp">
        <pc:chgData name="Nikhil Shahane" userId="2586871632c904da" providerId="Windows Live" clId="Web-{B072E6AD-428B-4A75-99B4-FE72393B27B9}" dt="2022-11-30T10:48:35.309" v="68" actId="14100"/>
        <pc:sldMkLst>
          <pc:docMk/>
          <pc:sldMk cId="4131061246" sldId="258"/>
        </pc:sldMkLst>
        <pc:spChg chg="mod">
          <ac:chgData name="Nikhil Shahane" userId="2586871632c904da" providerId="Windows Live" clId="Web-{B072E6AD-428B-4A75-99B4-FE72393B27B9}" dt="2022-11-30T10:48:21.683" v="64" actId="20577"/>
          <ac:spMkLst>
            <pc:docMk/>
            <pc:sldMk cId="4131061246" sldId="258"/>
            <ac:spMk id="2" creationId="{175B9943-5001-D148-EB45-2B9CADD19BF0}"/>
          </ac:spMkLst>
        </pc:spChg>
        <pc:picChg chg="mod">
          <ac:chgData name="Nikhil Shahane" userId="2586871632c904da" providerId="Windows Live" clId="Web-{B072E6AD-428B-4A75-99B4-FE72393B27B9}" dt="2022-11-30T10:48:35.309" v="68" actId="14100"/>
          <ac:picMkLst>
            <pc:docMk/>
            <pc:sldMk cId="4131061246" sldId="258"/>
            <ac:picMk id="13" creationId="{C7442AC9-C9B5-D138-940D-3A8C59607561}"/>
          </ac:picMkLst>
        </pc:picChg>
      </pc:sldChg>
      <pc:sldChg chg="modSp">
        <pc:chgData name="Nikhil Shahane" userId="2586871632c904da" providerId="Windows Live" clId="Web-{B072E6AD-428B-4A75-99B4-FE72393B27B9}" dt="2022-11-30T10:27:07.851" v="0" actId="20577"/>
        <pc:sldMkLst>
          <pc:docMk/>
          <pc:sldMk cId="3168636090" sldId="260"/>
        </pc:sldMkLst>
        <pc:spChg chg="mod">
          <ac:chgData name="Nikhil Shahane" userId="2586871632c904da" providerId="Windows Live" clId="Web-{B072E6AD-428B-4A75-99B4-FE72393B27B9}" dt="2022-11-30T10:27:07.851" v="0" actId="20577"/>
          <ac:spMkLst>
            <pc:docMk/>
            <pc:sldMk cId="3168636090" sldId="260"/>
            <ac:spMk id="2" creationId="{42525783-74D1-7DFD-5A0E-01C899A5A272}"/>
          </ac:spMkLst>
        </pc:spChg>
      </pc:sldChg>
      <pc:sldChg chg="modSp">
        <pc:chgData name="Nikhil Shahane" userId="2586871632c904da" providerId="Windows Live" clId="Web-{B072E6AD-428B-4A75-99B4-FE72393B27B9}" dt="2022-11-30T10:27:47.258" v="6" actId="20577"/>
        <pc:sldMkLst>
          <pc:docMk/>
          <pc:sldMk cId="3622952880" sldId="266"/>
        </pc:sldMkLst>
        <pc:spChg chg="mod">
          <ac:chgData name="Nikhil Shahane" userId="2586871632c904da" providerId="Windows Live" clId="Web-{B072E6AD-428B-4A75-99B4-FE72393B27B9}" dt="2022-11-30T10:27:47.258" v="6" actId="20577"/>
          <ac:spMkLst>
            <pc:docMk/>
            <pc:sldMk cId="3622952880" sldId="266"/>
            <ac:spMk id="3" creationId="{9FEBFDFB-3C37-AB93-507E-7C5056E7D552}"/>
          </ac:spMkLst>
        </pc:spChg>
      </pc:sldChg>
      <pc:sldChg chg="modSp">
        <pc:chgData name="Nikhil Shahane" userId="2586871632c904da" providerId="Windows Live" clId="Web-{B072E6AD-428B-4A75-99B4-FE72393B27B9}" dt="2022-11-30T10:28:06.244" v="9" actId="20577"/>
        <pc:sldMkLst>
          <pc:docMk/>
          <pc:sldMk cId="3987277610" sldId="267"/>
        </pc:sldMkLst>
        <pc:spChg chg="mod">
          <ac:chgData name="Nikhil Shahane" userId="2586871632c904da" providerId="Windows Live" clId="Web-{B072E6AD-428B-4A75-99B4-FE72393B27B9}" dt="2022-11-30T10:28:06.244" v="9" actId="20577"/>
          <ac:spMkLst>
            <pc:docMk/>
            <pc:sldMk cId="3987277610" sldId="267"/>
            <ac:spMk id="3" creationId="{C335FF0E-5630-589F-DFE0-DAC820AB7255}"/>
          </ac:spMkLst>
        </pc:spChg>
      </pc:sldChg>
      <pc:sldChg chg="modSp">
        <pc:chgData name="Nikhil Shahane" userId="2586871632c904da" providerId="Windows Live" clId="Web-{B072E6AD-428B-4A75-99B4-FE72393B27B9}" dt="2022-11-30T10:39:09.348" v="45" actId="14100"/>
        <pc:sldMkLst>
          <pc:docMk/>
          <pc:sldMk cId="483909757" sldId="274"/>
        </pc:sldMkLst>
        <pc:spChg chg="mod">
          <ac:chgData name="Nikhil Shahane" userId="2586871632c904da" providerId="Windows Live" clId="Web-{B072E6AD-428B-4A75-99B4-FE72393B27B9}" dt="2022-11-30T10:39:09.348" v="45" actId="14100"/>
          <ac:spMkLst>
            <pc:docMk/>
            <pc:sldMk cId="483909757" sldId="274"/>
            <ac:spMk id="2" creationId="{4C4DECB4-93EE-F582-02F0-D38A9FD72BBE}"/>
          </ac:spMkLst>
        </pc:spChg>
        <pc:graphicFrameChg chg="mod modGraphic">
          <ac:chgData name="Nikhil Shahane" userId="2586871632c904da" providerId="Windows Live" clId="Web-{B072E6AD-428B-4A75-99B4-FE72393B27B9}" dt="2022-11-30T10:38:59.004" v="44"/>
          <ac:graphicFrameMkLst>
            <pc:docMk/>
            <pc:sldMk cId="483909757" sldId="274"/>
            <ac:graphicFrameMk id="5" creationId="{1E0D52D4-198A-D33F-898F-CAE2CC790A34}"/>
          </ac:graphicFrameMkLst>
        </pc:graphicFrameChg>
      </pc:sldChg>
      <pc:sldChg chg="modSp">
        <pc:chgData name="Nikhil Shahane" userId="2586871632c904da" providerId="Windows Live" clId="Web-{B072E6AD-428B-4A75-99B4-FE72393B27B9}" dt="2022-11-30T10:46:54.977" v="61" actId="20577"/>
        <pc:sldMkLst>
          <pc:docMk/>
          <pc:sldMk cId="3642017121" sldId="275"/>
        </pc:sldMkLst>
        <pc:spChg chg="mod">
          <ac:chgData name="Nikhil Shahane" userId="2586871632c904da" providerId="Windows Live" clId="Web-{B072E6AD-428B-4A75-99B4-FE72393B27B9}" dt="2022-11-30T10:46:54.977" v="61" actId="20577"/>
          <ac:spMkLst>
            <pc:docMk/>
            <pc:sldMk cId="3642017121" sldId="275"/>
            <ac:spMk id="2" creationId="{75CBF535-D514-3FA0-2BDE-B63A897B401E}"/>
          </ac:spMkLst>
        </pc:spChg>
        <pc:spChg chg="mod">
          <ac:chgData name="Nikhil Shahane" userId="2586871632c904da" providerId="Windows Live" clId="Web-{B072E6AD-428B-4A75-99B4-FE72393B27B9}" dt="2022-11-30T10:46:32.523" v="59" actId="20577"/>
          <ac:spMkLst>
            <pc:docMk/>
            <pc:sldMk cId="3642017121" sldId="275"/>
            <ac:spMk id="3" creationId="{93735469-E4BB-4C3F-7E30-235EB490C4F8}"/>
          </ac:spMkLst>
        </pc:spChg>
      </pc:sldChg>
      <pc:sldChg chg="modSp">
        <pc:chgData name="Nikhil Shahane" userId="2586871632c904da" providerId="Windows Live" clId="Web-{B072E6AD-428B-4A75-99B4-FE72393B27B9}" dt="2022-11-30T10:32:36.020" v="10" actId="20577"/>
        <pc:sldMkLst>
          <pc:docMk/>
          <pc:sldMk cId="675558437" sldId="279"/>
        </pc:sldMkLst>
        <pc:spChg chg="mod">
          <ac:chgData name="Nikhil Shahane" userId="2586871632c904da" providerId="Windows Live" clId="Web-{B072E6AD-428B-4A75-99B4-FE72393B27B9}" dt="2022-11-30T10:32:36.020" v="10" actId="20577"/>
          <ac:spMkLst>
            <pc:docMk/>
            <pc:sldMk cId="675558437" sldId="279"/>
            <ac:spMk id="2" creationId="{04371F6F-FD76-DA52-00D2-A100351FBAA4}"/>
          </ac:spMkLst>
        </pc:spChg>
      </pc:sldChg>
    </pc:docChg>
  </pc:docChgLst>
  <pc:docChgLst>
    <pc:chgData name="Nikhil Shahane" userId="2586871632c904da" providerId="Windows Live" clId="Web-{F4E850DF-D35F-4695-8900-C2878A0AF017}"/>
    <pc:docChg chg="modSld">
      <pc:chgData name="Nikhil Shahane" userId="2586871632c904da" providerId="Windows Live" clId="Web-{F4E850DF-D35F-4695-8900-C2878A0AF017}" dt="2022-11-30T17:21:41.013" v="1" actId="20577"/>
      <pc:docMkLst>
        <pc:docMk/>
      </pc:docMkLst>
      <pc:sldChg chg="modSp">
        <pc:chgData name="Nikhil Shahane" userId="2586871632c904da" providerId="Windows Live" clId="Web-{F4E850DF-D35F-4695-8900-C2878A0AF017}" dt="2022-11-30T17:21:41.013" v="1" actId="20577"/>
        <pc:sldMkLst>
          <pc:docMk/>
          <pc:sldMk cId="109857222" sldId="256"/>
        </pc:sldMkLst>
        <pc:spChg chg="mod">
          <ac:chgData name="Nikhil Shahane" userId="2586871632c904da" providerId="Windows Live" clId="Web-{F4E850DF-D35F-4695-8900-C2878A0AF017}" dt="2022-11-30T17:21:41.013" v="1" actId="20577"/>
          <ac:spMkLst>
            <pc:docMk/>
            <pc:sldMk cId="109857222" sldId="256"/>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153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492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039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0400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379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778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7781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308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34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546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37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1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017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6387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32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067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11/30/2022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2791016"/>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8968" y="322392"/>
            <a:ext cx="12519082" cy="1061050"/>
          </a:xfrm>
        </p:spPr>
        <p:txBody>
          <a:bodyPr>
            <a:normAutofit/>
          </a:bodyPr>
          <a:lstStyle/>
          <a:p>
            <a:r>
              <a:rPr lang="en-US" sz="3000" b="1" u="sng" dirty="0">
                <a:cs typeface="Calibri Light"/>
              </a:rPr>
              <a:t>Project Title</a:t>
            </a:r>
            <a:r>
              <a:rPr lang="en-US" sz="3000" u="sng" dirty="0">
                <a:cs typeface="Calibri Light"/>
              </a:rPr>
              <a:t>:</a:t>
            </a:r>
            <a:r>
              <a:rPr lang="en-US" sz="3000" dirty="0">
                <a:cs typeface="Calibri Light"/>
              </a:rPr>
              <a:t> Testing the functionality of e-commerce application using Selenium tool</a:t>
            </a:r>
          </a:p>
        </p:txBody>
      </p:sp>
      <p:sp>
        <p:nvSpPr>
          <p:cNvPr id="3" name="Subtitle 2"/>
          <p:cNvSpPr>
            <a:spLocks noGrp="1"/>
          </p:cNvSpPr>
          <p:nvPr>
            <p:ph type="subTitle" idx="1"/>
          </p:nvPr>
        </p:nvSpPr>
        <p:spPr>
          <a:xfrm>
            <a:off x="-3673415" y="1240432"/>
            <a:ext cx="11217933" cy="659538"/>
          </a:xfrm>
        </p:spPr>
        <p:txBody>
          <a:bodyPr vert="horz" lIns="68580" tIns="34290" rIns="68580" bIns="34290" rtlCol="0" anchor="t">
            <a:normAutofit/>
          </a:bodyPr>
          <a:lstStyle/>
          <a:p>
            <a:r>
              <a:rPr lang="en-US" sz="3000" b="1" u="sng" dirty="0">
                <a:cs typeface="Calibri"/>
              </a:rPr>
              <a:t>Software Tool</a:t>
            </a:r>
            <a:r>
              <a:rPr lang="en-US" sz="3000" dirty="0">
                <a:cs typeface="Calibri"/>
              </a:rPr>
              <a:t>: Selenium WebDriver</a:t>
            </a:r>
          </a:p>
        </p:txBody>
      </p:sp>
      <p:pic>
        <p:nvPicPr>
          <p:cNvPr id="4" name="Picture 4">
            <a:extLst>
              <a:ext uri="{FF2B5EF4-FFF2-40B4-BE49-F238E27FC236}">
                <a16:creationId xmlns:a16="http://schemas.microsoft.com/office/drawing/2014/main" id="{CFC19237-C62E-B7F0-DD92-44F3852945E2}"/>
              </a:ext>
            </a:extLst>
          </p:cNvPr>
          <p:cNvPicPr>
            <a:picLocks noChangeAspect="1"/>
          </p:cNvPicPr>
          <p:nvPr/>
        </p:nvPicPr>
        <p:blipFill>
          <a:blip r:embed="rId2"/>
          <a:stretch>
            <a:fillRect/>
          </a:stretch>
        </p:blipFill>
        <p:spPr>
          <a:xfrm>
            <a:off x="3271770" y="1790341"/>
            <a:ext cx="2514195" cy="2119940"/>
          </a:xfrm>
          <a:prstGeom prst="rect">
            <a:avLst/>
          </a:prstGeom>
        </p:spPr>
      </p:pic>
      <p:sp>
        <p:nvSpPr>
          <p:cNvPr id="5" name="TextBox 4">
            <a:extLst>
              <a:ext uri="{FF2B5EF4-FFF2-40B4-BE49-F238E27FC236}">
                <a16:creationId xmlns:a16="http://schemas.microsoft.com/office/drawing/2014/main" id="{005C8922-48D4-8693-36E2-0C29D2F5B3C3}"/>
              </a:ext>
            </a:extLst>
          </p:cNvPr>
          <p:cNvSpPr txBox="1"/>
          <p:nvPr/>
        </p:nvSpPr>
        <p:spPr>
          <a:xfrm>
            <a:off x="10023894" y="2653702"/>
            <a:ext cx="1884872" cy="397031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                                                                                                              </a:t>
            </a:r>
            <a:endParaRPr lang="en-US" sz="1500"/>
          </a:p>
          <a:p>
            <a:endParaRPr lang="en-US" sz="1350" dirty="0"/>
          </a:p>
          <a:p>
            <a:endParaRPr lang="en-US" sz="1350" dirty="0"/>
          </a:p>
          <a:p>
            <a:endParaRPr lang="en-US" sz="1350" dirty="0"/>
          </a:p>
          <a:p>
            <a:endParaRPr lang="en-US" sz="1350" dirty="0">
              <a:cs typeface="Calibri" panose="020F0502020204030204"/>
            </a:endParaRPr>
          </a:p>
          <a:p>
            <a:endParaRPr lang="en-US" sz="1350" dirty="0"/>
          </a:p>
          <a:p>
            <a:endParaRPr lang="en-US" sz="1350" dirty="0">
              <a:cs typeface="Calibri" panose="020F0502020204030204"/>
            </a:endParaRPr>
          </a:p>
          <a:p>
            <a:endParaRPr lang="en-US" sz="1350" dirty="0"/>
          </a:p>
          <a:p>
            <a:r>
              <a:rPr lang="en-US" sz="1350" dirty="0"/>
              <a:t>   </a:t>
            </a:r>
            <a:endParaRPr lang="en-US" sz="1500">
              <a:cs typeface="Calibri"/>
            </a:endParaRPr>
          </a:p>
          <a:p>
            <a:endParaRPr lang="en-US" sz="1500" dirty="0"/>
          </a:p>
          <a:p>
            <a:endParaRPr lang="en-US" sz="1500" dirty="0"/>
          </a:p>
          <a:p>
            <a:endParaRPr lang="en-US" sz="1500" dirty="0"/>
          </a:p>
          <a:p>
            <a:endParaRPr lang="en-US" sz="1500" dirty="0"/>
          </a:p>
          <a:p>
            <a:endParaRPr lang="en-US" sz="1500" dirty="0"/>
          </a:p>
          <a:p>
            <a:r>
              <a:rPr lang="en-US" sz="1500" dirty="0"/>
              <a:t>  By </a:t>
            </a:r>
            <a:endParaRPr lang="en-US" sz="1500" dirty="0">
              <a:cs typeface="Calibri"/>
            </a:endParaRPr>
          </a:p>
          <a:p>
            <a:r>
              <a:rPr lang="en-US" sz="1500" dirty="0"/>
              <a:t> Nikhil Shahane</a:t>
            </a:r>
            <a:endParaRPr lang="en-US" sz="1500"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B12F-7972-E92F-BB00-96BA53E84528}"/>
              </a:ext>
            </a:extLst>
          </p:cNvPr>
          <p:cNvSpPr>
            <a:spLocks noGrp="1"/>
          </p:cNvSpPr>
          <p:nvPr>
            <p:ph type="title"/>
          </p:nvPr>
        </p:nvSpPr>
        <p:spPr>
          <a:xfrm>
            <a:off x="-3188330" y="-104954"/>
            <a:ext cx="14691354" cy="1896372"/>
          </a:xfrm>
        </p:spPr>
        <p:txBody>
          <a:bodyPr/>
          <a:lstStyle/>
          <a:p>
            <a:r>
              <a:rPr lang="en-US" b="1" dirty="0">
                <a:cs typeface="Calibri Light"/>
              </a:rPr>
              <a:t>Modules Used In Project</a:t>
            </a:r>
            <a:endParaRPr lang="en-US" b="1" dirty="0"/>
          </a:p>
        </p:txBody>
      </p:sp>
      <p:sp>
        <p:nvSpPr>
          <p:cNvPr id="3" name="Content Placeholder 2">
            <a:extLst>
              <a:ext uri="{FF2B5EF4-FFF2-40B4-BE49-F238E27FC236}">
                <a16:creationId xmlns:a16="http://schemas.microsoft.com/office/drawing/2014/main" id="{375C90B7-3E65-186F-C35A-ED1D33DF9A85}"/>
              </a:ext>
            </a:extLst>
          </p:cNvPr>
          <p:cNvSpPr>
            <a:spLocks noGrp="1"/>
          </p:cNvSpPr>
          <p:nvPr>
            <p:ph idx="1"/>
          </p:nvPr>
        </p:nvSpPr>
        <p:spPr>
          <a:xfrm>
            <a:off x="1484310" y="1430547"/>
            <a:ext cx="10018713" cy="4360653"/>
          </a:xfrm>
        </p:spPr>
        <p:txBody>
          <a:bodyPr vert="horz" lIns="68580" tIns="34290" rIns="68580" bIns="34290" rtlCol="0" anchor="t">
            <a:normAutofit/>
          </a:bodyPr>
          <a:lstStyle/>
          <a:p>
            <a:r>
              <a:rPr lang="en-US" dirty="0">
                <a:ea typeface="+mn-lt"/>
                <a:cs typeface="+mn-lt"/>
              </a:rPr>
              <a:t>Sign-in module</a:t>
            </a:r>
            <a:endParaRPr lang="en-US" dirty="0">
              <a:cs typeface="Calibri" panose="020F0502020204030204"/>
            </a:endParaRPr>
          </a:p>
          <a:p>
            <a:r>
              <a:rPr lang="en-US" dirty="0">
                <a:ea typeface="+mn-lt"/>
                <a:cs typeface="+mn-lt"/>
              </a:rPr>
              <a:t>To check user able to sign-in the application by entering the credential values in User name and password text box</a:t>
            </a:r>
            <a:endParaRPr lang="en-US" dirty="0"/>
          </a:p>
          <a:p>
            <a:r>
              <a:rPr lang="en-US" dirty="0">
                <a:ea typeface="+mn-lt"/>
                <a:cs typeface="+mn-lt"/>
              </a:rPr>
              <a:t>Search a product name </a:t>
            </a:r>
            <a:endParaRPr lang="en-US"/>
          </a:p>
          <a:p>
            <a:r>
              <a:rPr lang="en-US" dirty="0">
                <a:ea typeface="+mn-lt"/>
                <a:cs typeface="+mn-lt"/>
              </a:rPr>
              <a:t>To check user able to search a product name in the search icon after selecting search icon user gets the result or not</a:t>
            </a:r>
            <a:endParaRPr lang="en-US" dirty="0"/>
          </a:p>
        </p:txBody>
      </p:sp>
    </p:spTree>
    <p:extLst>
      <p:ext uri="{BB962C8B-B14F-4D97-AF65-F5344CB8AC3E}">
        <p14:creationId xmlns:p14="http://schemas.microsoft.com/office/powerpoint/2010/main" val="791285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D53E-2D65-77E0-5D33-37CBB6761E1D}"/>
              </a:ext>
            </a:extLst>
          </p:cNvPr>
          <p:cNvSpPr>
            <a:spLocks noGrp="1"/>
          </p:cNvSpPr>
          <p:nvPr>
            <p:ph type="title"/>
          </p:nvPr>
        </p:nvSpPr>
        <p:spPr>
          <a:xfrm>
            <a:off x="-3719422" y="365125"/>
            <a:ext cx="15073222" cy="865488"/>
          </a:xfrm>
        </p:spPr>
        <p:txBody>
          <a:bodyPr/>
          <a:lstStyle/>
          <a:p>
            <a:r>
              <a:rPr lang="en-US" b="1" dirty="0">
                <a:cs typeface="Calibri Light"/>
              </a:rPr>
              <a:t>Types of Commands</a:t>
            </a:r>
            <a:endParaRPr lang="en-US">
              <a:cs typeface="Calibri Light" panose="020F0302020204030204"/>
            </a:endParaRPr>
          </a:p>
        </p:txBody>
      </p:sp>
      <p:sp>
        <p:nvSpPr>
          <p:cNvPr id="3" name="Content Placeholder 2">
            <a:extLst>
              <a:ext uri="{FF2B5EF4-FFF2-40B4-BE49-F238E27FC236}">
                <a16:creationId xmlns:a16="http://schemas.microsoft.com/office/drawing/2014/main" id="{9FEBFDFB-3C37-AB93-507E-7C5056E7D552}"/>
              </a:ext>
            </a:extLst>
          </p:cNvPr>
          <p:cNvSpPr>
            <a:spLocks noGrp="1"/>
          </p:cNvSpPr>
          <p:nvPr>
            <p:ph idx="1"/>
          </p:nvPr>
        </p:nvSpPr>
        <p:spPr>
          <a:xfrm>
            <a:off x="1614577" y="1236155"/>
            <a:ext cx="10515600" cy="4940808"/>
          </a:xfrm>
        </p:spPr>
        <p:txBody>
          <a:bodyPr vert="horz" lIns="68580" tIns="34290" rIns="68580" bIns="34290" rtlCol="0" anchor="t">
            <a:normAutofit lnSpcReduction="10000"/>
          </a:bodyPr>
          <a:lstStyle/>
          <a:p>
            <a:pPr marL="0" indent="0">
              <a:buNone/>
            </a:pPr>
            <a:r>
              <a:rPr lang="en-US" dirty="0">
                <a:ea typeface="+mn-lt"/>
                <a:cs typeface="+mn-lt"/>
              </a:rPr>
              <a:t>Browser commands</a:t>
            </a:r>
            <a:endParaRPr lang="en-US" dirty="0">
              <a:cs typeface="Calibri"/>
            </a:endParaRPr>
          </a:p>
          <a:p>
            <a:r>
              <a:rPr lang="en-US" dirty="0">
                <a:ea typeface="+mn-lt"/>
                <a:cs typeface="+mn-lt"/>
              </a:rPr>
              <a:t>Navigation commands</a:t>
            </a:r>
            <a:endParaRPr lang="en-US" dirty="0"/>
          </a:p>
          <a:p>
            <a:r>
              <a:rPr lang="en-US" dirty="0">
                <a:ea typeface="+mn-lt"/>
                <a:cs typeface="+mn-lt"/>
              </a:rPr>
              <a:t>Web element commands</a:t>
            </a:r>
            <a:endParaRPr lang="en-US" dirty="0"/>
          </a:p>
          <a:p>
            <a:pPr marL="0" indent="0">
              <a:buNone/>
            </a:pPr>
            <a:r>
              <a:rPr lang="en-US" dirty="0">
                <a:ea typeface="+mn-lt"/>
                <a:cs typeface="+mn-lt"/>
              </a:rPr>
              <a:t>Browser commands:</a:t>
            </a:r>
            <a:endParaRPr lang="en-US" dirty="0">
              <a:cs typeface="Calibri" panose="020F0502020204030204"/>
            </a:endParaRPr>
          </a:p>
          <a:p>
            <a:r>
              <a:rPr lang="en-US" dirty="0">
                <a:ea typeface="+mn-lt"/>
                <a:cs typeface="+mn-lt"/>
              </a:rPr>
              <a:t>All the commands are associated with browser is known as  browser commands</a:t>
            </a:r>
            <a:endParaRPr lang="en-US" dirty="0"/>
          </a:p>
          <a:p>
            <a:pPr marL="0" indent="0">
              <a:buNone/>
            </a:pPr>
            <a:r>
              <a:rPr lang="en-US" dirty="0">
                <a:ea typeface="+mn-lt"/>
                <a:cs typeface="+mn-lt"/>
              </a:rPr>
              <a:t>Navigation commands:</a:t>
            </a:r>
            <a:endParaRPr lang="en-US" dirty="0">
              <a:cs typeface="Calibri" panose="020F0502020204030204"/>
            </a:endParaRPr>
          </a:p>
          <a:p>
            <a:r>
              <a:rPr lang="en-US" dirty="0">
                <a:ea typeface="+mn-lt"/>
                <a:cs typeface="+mn-lt"/>
              </a:rPr>
              <a:t>By using the navigation commands we can check the browser moments</a:t>
            </a:r>
            <a:endParaRPr lang="en-US" dirty="0"/>
          </a:p>
          <a:p>
            <a:r>
              <a:rPr lang="en-US" dirty="0">
                <a:ea typeface="+mn-lt"/>
                <a:cs typeface="+mn-lt"/>
              </a:rPr>
              <a:t>Web element commands:</a:t>
            </a:r>
            <a:endParaRPr lang="en-US" dirty="0"/>
          </a:p>
          <a:p>
            <a:r>
              <a:rPr lang="en-US" dirty="0">
                <a:ea typeface="+mn-lt"/>
                <a:cs typeface="+mn-lt"/>
              </a:rPr>
              <a:t>List of action that can be performed on various web elements</a:t>
            </a:r>
            <a:endParaRPr lang="en-US" dirty="0"/>
          </a:p>
          <a:p>
            <a:endParaRPr lang="en-US"/>
          </a:p>
          <a:p>
            <a:endParaRPr lang="en-US"/>
          </a:p>
          <a:p>
            <a:endParaRPr lang="en-US" dirty="0">
              <a:cs typeface="Calibri"/>
            </a:endParaRPr>
          </a:p>
        </p:txBody>
      </p:sp>
    </p:spTree>
    <p:extLst>
      <p:ext uri="{BB962C8B-B14F-4D97-AF65-F5344CB8AC3E}">
        <p14:creationId xmlns:p14="http://schemas.microsoft.com/office/powerpoint/2010/main" val="362295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53A4-B1AE-DA67-66C2-9353D08C2917}"/>
              </a:ext>
            </a:extLst>
          </p:cNvPr>
          <p:cNvSpPr>
            <a:spLocks noGrp="1"/>
          </p:cNvSpPr>
          <p:nvPr>
            <p:ph type="title"/>
          </p:nvPr>
        </p:nvSpPr>
        <p:spPr>
          <a:xfrm>
            <a:off x="-3389613" y="-4313"/>
            <a:ext cx="14892637" cy="1565694"/>
          </a:xfrm>
        </p:spPr>
        <p:txBody>
          <a:bodyPr/>
          <a:lstStyle/>
          <a:p>
            <a:r>
              <a:rPr lang="en-US" b="1" dirty="0">
                <a:ea typeface="Calibri Light"/>
                <a:cs typeface="Calibri Light"/>
              </a:rPr>
              <a:t>Method used in project</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868FD6FC-77FC-818A-BB3D-F1326C7C970D}"/>
              </a:ext>
            </a:extLst>
          </p:cNvPr>
          <p:cNvSpPr>
            <a:spLocks noGrp="1"/>
          </p:cNvSpPr>
          <p:nvPr>
            <p:ph idx="1"/>
          </p:nvPr>
        </p:nvSpPr>
        <p:spPr>
          <a:xfrm>
            <a:off x="1485180" y="1250531"/>
            <a:ext cx="9868620" cy="4926432"/>
          </a:xfrm>
        </p:spPr>
        <p:txBody>
          <a:bodyPr vert="horz" lIns="91440" tIns="45720" rIns="91440" bIns="45720" rtlCol="0" anchor="t">
            <a:normAutofit/>
          </a:bodyPr>
          <a:lstStyle/>
          <a:p>
            <a:r>
              <a:rPr lang="en-US" dirty="0">
                <a:ea typeface="Calibri"/>
                <a:cs typeface="Calibri"/>
              </a:rPr>
              <a:t>System set property()</a:t>
            </a:r>
          </a:p>
          <a:p>
            <a:r>
              <a:rPr lang="en-US" dirty="0">
                <a:ea typeface="Calibri"/>
                <a:cs typeface="Calibri"/>
              </a:rPr>
              <a:t>Find Element()</a:t>
            </a:r>
          </a:p>
          <a:p>
            <a:r>
              <a:rPr lang="en-US" dirty="0">
                <a:ea typeface="Calibri"/>
                <a:cs typeface="Calibri"/>
              </a:rPr>
              <a:t>Send Keys()</a:t>
            </a:r>
          </a:p>
          <a:p>
            <a:r>
              <a:rPr lang="en-US" dirty="0">
                <a:ea typeface="Calibri"/>
                <a:cs typeface="Calibri"/>
              </a:rPr>
              <a:t>Maximize()</a:t>
            </a:r>
          </a:p>
          <a:p>
            <a:r>
              <a:rPr lang="en-US" dirty="0">
                <a:ea typeface="Calibri"/>
                <a:cs typeface="Calibri"/>
              </a:rPr>
              <a:t> Sleep()</a:t>
            </a:r>
          </a:p>
          <a:p>
            <a:r>
              <a:rPr lang="en-US" dirty="0">
                <a:ea typeface="Calibri"/>
                <a:cs typeface="Calibri"/>
              </a:rPr>
              <a:t>Submit()</a:t>
            </a:r>
          </a:p>
          <a:p>
            <a:pPr marL="0" indent="0">
              <a:buNone/>
            </a:pPr>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557777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88A1-4A7D-D094-4C92-70E0A396C707}"/>
              </a:ext>
            </a:extLst>
          </p:cNvPr>
          <p:cNvSpPr>
            <a:spLocks noGrp="1"/>
          </p:cNvSpPr>
          <p:nvPr>
            <p:ph type="title"/>
          </p:nvPr>
        </p:nvSpPr>
        <p:spPr>
          <a:xfrm>
            <a:off x="-3000554" y="365125"/>
            <a:ext cx="14354354" cy="966130"/>
          </a:xfrm>
        </p:spPr>
        <p:txBody>
          <a:bodyPr/>
          <a:lstStyle/>
          <a:p>
            <a:r>
              <a:rPr lang="en-US" b="1" dirty="0">
                <a:cs typeface="Calibri Light"/>
              </a:rPr>
              <a:t>Methods Used In Project</a:t>
            </a:r>
            <a:endParaRPr lang="en-US" b="1" dirty="0"/>
          </a:p>
        </p:txBody>
      </p:sp>
      <p:sp>
        <p:nvSpPr>
          <p:cNvPr id="3" name="Content Placeholder 2">
            <a:extLst>
              <a:ext uri="{FF2B5EF4-FFF2-40B4-BE49-F238E27FC236}">
                <a16:creationId xmlns:a16="http://schemas.microsoft.com/office/drawing/2014/main" id="{C335FF0E-5630-589F-DFE0-DAC820AB7255}"/>
              </a:ext>
            </a:extLst>
          </p:cNvPr>
          <p:cNvSpPr>
            <a:spLocks noGrp="1"/>
          </p:cNvSpPr>
          <p:nvPr>
            <p:ph idx="1"/>
          </p:nvPr>
        </p:nvSpPr>
        <p:spPr>
          <a:xfrm>
            <a:off x="1485181" y="1480569"/>
            <a:ext cx="9868619" cy="4696394"/>
          </a:xfrm>
        </p:spPr>
        <p:txBody>
          <a:bodyPr vert="horz" lIns="68580" tIns="34290" rIns="68580" bIns="34290" rtlCol="0" anchor="t">
            <a:normAutofit lnSpcReduction="10000"/>
          </a:bodyPr>
          <a:lstStyle/>
          <a:p>
            <a:pPr marL="0" indent="0">
              <a:buNone/>
            </a:pPr>
            <a:r>
              <a:rPr lang="en-US" dirty="0">
                <a:ea typeface="+mn-lt"/>
                <a:cs typeface="+mn-lt"/>
              </a:rPr>
              <a:t>Browser commands</a:t>
            </a:r>
            <a:endParaRPr lang="en-US" dirty="0">
              <a:cs typeface="Calibri" panose="020F0502020204030204"/>
            </a:endParaRPr>
          </a:p>
          <a:p>
            <a:r>
              <a:rPr lang="en-US" dirty="0">
                <a:ea typeface="+mn-lt"/>
                <a:cs typeface="+mn-lt"/>
              </a:rPr>
              <a:t>Navigation commands</a:t>
            </a:r>
            <a:endParaRPr lang="en-US" dirty="0"/>
          </a:p>
          <a:p>
            <a:r>
              <a:rPr lang="en-US" dirty="0">
                <a:ea typeface="+mn-lt"/>
                <a:cs typeface="+mn-lt"/>
              </a:rPr>
              <a:t>Web element commands</a:t>
            </a:r>
            <a:endParaRPr lang="en-US" dirty="0"/>
          </a:p>
          <a:p>
            <a:pPr marL="0" indent="0">
              <a:buNone/>
            </a:pPr>
            <a:r>
              <a:rPr lang="en-US" dirty="0">
                <a:ea typeface="+mn-lt"/>
                <a:cs typeface="+mn-lt"/>
              </a:rPr>
              <a:t>Browser commands:</a:t>
            </a:r>
            <a:endParaRPr lang="en-US" dirty="0">
              <a:cs typeface="Calibri" panose="020F0502020204030204"/>
            </a:endParaRPr>
          </a:p>
          <a:p>
            <a:r>
              <a:rPr lang="en-US" dirty="0">
                <a:ea typeface="+mn-lt"/>
                <a:cs typeface="+mn-lt"/>
              </a:rPr>
              <a:t>All the commands are associated with browser is known as  browser commands</a:t>
            </a:r>
            <a:endParaRPr lang="en-US" dirty="0"/>
          </a:p>
          <a:p>
            <a:pPr marL="0" indent="0">
              <a:buNone/>
            </a:pPr>
            <a:r>
              <a:rPr lang="en-US" dirty="0">
                <a:ea typeface="+mn-lt"/>
                <a:cs typeface="+mn-lt"/>
              </a:rPr>
              <a:t>Navigation commands:</a:t>
            </a:r>
            <a:endParaRPr lang="en-US" dirty="0">
              <a:cs typeface="Calibri" panose="020F0502020204030204"/>
            </a:endParaRPr>
          </a:p>
          <a:p>
            <a:r>
              <a:rPr lang="en-US" dirty="0">
                <a:ea typeface="+mn-lt"/>
                <a:cs typeface="+mn-lt"/>
              </a:rPr>
              <a:t>By using the navigation commands we can check the browser moments</a:t>
            </a:r>
            <a:endParaRPr lang="en-US" dirty="0"/>
          </a:p>
          <a:p>
            <a:r>
              <a:rPr lang="en-US" dirty="0">
                <a:ea typeface="+mn-lt"/>
                <a:cs typeface="+mn-lt"/>
              </a:rPr>
              <a:t>Web element commands:</a:t>
            </a:r>
            <a:endParaRPr lang="en-US" dirty="0"/>
          </a:p>
          <a:p>
            <a:r>
              <a:rPr lang="en-US" dirty="0">
                <a:ea typeface="+mn-lt"/>
                <a:cs typeface="+mn-lt"/>
              </a:rPr>
              <a:t>List of action that can be performed on various web elements</a:t>
            </a:r>
            <a:endParaRPr lang="en-US" dirty="0"/>
          </a:p>
          <a:p>
            <a:endParaRPr lang="en-US"/>
          </a:p>
          <a:p>
            <a:endParaRPr lang="en-US"/>
          </a:p>
          <a:p>
            <a:endParaRPr lang="en-US" dirty="0">
              <a:cs typeface="Calibri"/>
            </a:endParaRPr>
          </a:p>
        </p:txBody>
      </p:sp>
    </p:spTree>
    <p:extLst>
      <p:ext uri="{BB962C8B-B14F-4D97-AF65-F5344CB8AC3E}">
        <p14:creationId xmlns:p14="http://schemas.microsoft.com/office/powerpoint/2010/main" val="3987277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8364-E086-3017-D007-740E029F0875}"/>
              </a:ext>
            </a:extLst>
          </p:cNvPr>
          <p:cNvSpPr>
            <a:spLocks noGrp="1"/>
          </p:cNvSpPr>
          <p:nvPr>
            <p:ph type="title"/>
          </p:nvPr>
        </p:nvSpPr>
        <p:spPr>
          <a:xfrm>
            <a:off x="-5027761" y="365125"/>
            <a:ext cx="16381561" cy="736092"/>
          </a:xfrm>
        </p:spPr>
        <p:txBody>
          <a:bodyPr/>
          <a:lstStyle/>
          <a:p>
            <a:r>
              <a:rPr lang="en-US" b="1" dirty="0">
                <a:cs typeface="Calibri Light"/>
              </a:rPr>
              <a:t>Find Element</a:t>
            </a:r>
            <a:endParaRPr lang="en-US" b="1" dirty="0"/>
          </a:p>
        </p:txBody>
      </p:sp>
      <p:sp>
        <p:nvSpPr>
          <p:cNvPr id="3" name="Content Placeholder 2">
            <a:extLst>
              <a:ext uri="{FF2B5EF4-FFF2-40B4-BE49-F238E27FC236}">
                <a16:creationId xmlns:a16="http://schemas.microsoft.com/office/drawing/2014/main" id="{732D9F45-A3B1-4E3F-96DD-8B8E8D2F7900}"/>
              </a:ext>
            </a:extLst>
          </p:cNvPr>
          <p:cNvSpPr>
            <a:spLocks noGrp="1"/>
          </p:cNvSpPr>
          <p:nvPr>
            <p:ph idx="1"/>
          </p:nvPr>
        </p:nvSpPr>
        <p:spPr>
          <a:xfrm>
            <a:off x="1750084" y="1184111"/>
            <a:ext cx="9985794" cy="5297899"/>
          </a:xfrm>
        </p:spPr>
        <p:txBody>
          <a:bodyPr vert="horz" lIns="68580" tIns="34290" rIns="68580" bIns="34290" rtlCol="0" anchor="t">
            <a:normAutofit/>
          </a:bodyPr>
          <a:lstStyle/>
          <a:p>
            <a:r>
              <a:rPr lang="en-US" dirty="0">
                <a:ea typeface="+mn-lt"/>
                <a:cs typeface="+mn-lt"/>
              </a:rPr>
              <a:t>The selenium find element is the command that is used to identify a web element within a web page in a unique way, and it returns the first matching web element;</a:t>
            </a:r>
            <a:endParaRPr lang="en-US" dirty="0">
              <a:cs typeface="Calibri" panose="020F0502020204030204"/>
            </a:endParaRPr>
          </a:p>
          <a:p>
            <a:r>
              <a:rPr lang="en-US" dirty="0">
                <a:ea typeface="+mn-lt"/>
                <a:cs typeface="+mn-lt"/>
              </a:rPr>
              <a:t>It contains any set of web locator elements using id and name we can pass the data's to identified the data's with default methods</a:t>
            </a:r>
            <a:endParaRPr lang="en-US" dirty="0"/>
          </a:p>
          <a:p>
            <a:r>
              <a:rPr lang="en-US" dirty="0">
                <a:ea typeface="+mn-lt"/>
                <a:cs typeface="+mn-lt"/>
              </a:rPr>
              <a:t>like find Element() with default parameters like find Element(By.id(&lt;element ID)) and find Element(By.name(&lt;element-name)) for each set of commands</a:t>
            </a:r>
            <a:endParaRPr lang="en-US" dirty="0"/>
          </a:p>
          <a:p>
            <a:endParaRPr lang="en-US" dirty="0">
              <a:cs typeface="Calibri"/>
            </a:endParaRPr>
          </a:p>
        </p:txBody>
      </p:sp>
    </p:spTree>
    <p:extLst>
      <p:ext uri="{BB962C8B-B14F-4D97-AF65-F5344CB8AC3E}">
        <p14:creationId xmlns:p14="http://schemas.microsoft.com/office/powerpoint/2010/main" val="3606760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A850-E239-92AB-5EC6-4ED470F8EE2A}"/>
              </a:ext>
            </a:extLst>
          </p:cNvPr>
          <p:cNvSpPr>
            <a:spLocks noGrp="1"/>
          </p:cNvSpPr>
          <p:nvPr>
            <p:ph type="title"/>
          </p:nvPr>
        </p:nvSpPr>
        <p:spPr>
          <a:xfrm>
            <a:off x="326726" y="167812"/>
            <a:ext cx="5917002" cy="990580"/>
          </a:xfrm>
        </p:spPr>
        <p:txBody>
          <a:bodyPr>
            <a:normAutofit/>
          </a:bodyPr>
          <a:lstStyle/>
          <a:p>
            <a:r>
              <a:rPr lang="en-US" b="1" dirty="0">
                <a:cs typeface="Calibri Light"/>
              </a:rPr>
              <a:t>    Element Visibility</a:t>
            </a:r>
            <a:endParaRPr lang="en-US" b="1" dirty="0"/>
          </a:p>
        </p:txBody>
      </p:sp>
      <p:sp>
        <p:nvSpPr>
          <p:cNvPr id="3" name="Content Placeholder 2">
            <a:extLst>
              <a:ext uri="{FF2B5EF4-FFF2-40B4-BE49-F238E27FC236}">
                <a16:creationId xmlns:a16="http://schemas.microsoft.com/office/drawing/2014/main" id="{4D11ECA2-273E-8147-C967-4F1164F8D9C4}"/>
              </a:ext>
            </a:extLst>
          </p:cNvPr>
          <p:cNvSpPr>
            <a:spLocks noGrp="1"/>
          </p:cNvSpPr>
          <p:nvPr>
            <p:ph idx="1"/>
          </p:nvPr>
        </p:nvSpPr>
        <p:spPr>
          <a:xfrm>
            <a:off x="1606310" y="1065500"/>
            <a:ext cx="8433040" cy="5344624"/>
          </a:xfrm>
        </p:spPr>
        <p:txBody>
          <a:bodyPr vert="horz" lIns="68580" tIns="34290" rIns="68580" bIns="34290" rtlCol="0" anchor="t">
            <a:normAutofit fontScale="92500" lnSpcReduction="10000"/>
          </a:bodyPr>
          <a:lstStyle/>
          <a:p>
            <a:r>
              <a:rPr lang="en-US" dirty="0" err="1">
                <a:ea typeface="+mn-lt"/>
                <a:cs typeface="+mn-lt"/>
              </a:rPr>
              <a:t>isEnabled</a:t>
            </a:r>
            <a:endParaRPr lang="en-US" dirty="0" err="1">
              <a:cs typeface="Calibri" panose="020F0502020204030204"/>
            </a:endParaRPr>
          </a:p>
          <a:p>
            <a:r>
              <a:rPr lang="en-US" dirty="0" err="1">
                <a:ea typeface="+mn-lt"/>
                <a:cs typeface="+mn-lt"/>
              </a:rPr>
              <a:t>isSelected</a:t>
            </a:r>
            <a:endParaRPr lang="en-US" dirty="0" err="1"/>
          </a:p>
          <a:p>
            <a:r>
              <a:rPr lang="en-US" dirty="0" err="1">
                <a:ea typeface="+mn-lt"/>
                <a:cs typeface="+mn-lt"/>
              </a:rPr>
              <a:t>isDisplayed</a:t>
            </a:r>
            <a:endParaRPr lang="en-US" dirty="0" err="1"/>
          </a:p>
          <a:p>
            <a:endParaRPr lang="en-US"/>
          </a:p>
          <a:p>
            <a:r>
              <a:rPr lang="en-US" dirty="0" err="1">
                <a:ea typeface="+mn-lt"/>
                <a:cs typeface="+mn-lt"/>
              </a:rPr>
              <a:t>isEnabled</a:t>
            </a:r>
            <a:r>
              <a:rPr lang="en-US" dirty="0">
                <a:ea typeface="+mn-lt"/>
                <a:cs typeface="+mn-lt"/>
              </a:rPr>
              <a:t> method</a:t>
            </a:r>
            <a:endParaRPr lang="en-US" dirty="0"/>
          </a:p>
          <a:p>
            <a:r>
              <a:rPr lang="en-US" dirty="0" err="1">
                <a:ea typeface="+mn-lt"/>
                <a:cs typeface="+mn-lt"/>
              </a:rPr>
              <a:t>isEnabled</a:t>
            </a:r>
            <a:r>
              <a:rPr lang="en-US" dirty="0">
                <a:ea typeface="+mn-lt"/>
                <a:cs typeface="+mn-lt"/>
              </a:rPr>
              <a:t> method is used to test the web element is present on the web page or not</a:t>
            </a:r>
            <a:endParaRPr lang="en-US" dirty="0"/>
          </a:p>
          <a:p>
            <a:endParaRPr lang="en-US"/>
          </a:p>
          <a:p>
            <a:r>
              <a:rPr lang="en-US" dirty="0">
                <a:ea typeface="+mn-lt"/>
                <a:cs typeface="+mn-lt"/>
              </a:rPr>
              <a:t>Boolean FirstName=      </a:t>
            </a:r>
            <a:r>
              <a:rPr lang="en-US" dirty="0" err="1">
                <a:ea typeface="+mn-lt"/>
                <a:cs typeface="+mn-lt"/>
              </a:rPr>
              <a:t>driver.findElement</a:t>
            </a:r>
            <a:r>
              <a:rPr lang="en-US" dirty="0">
                <a:ea typeface="+mn-lt"/>
                <a:cs typeface="+mn-lt"/>
              </a:rPr>
              <a:t>(By.id("</a:t>
            </a:r>
            <a:r>
              <a:rPr lang="en-US" dirty="0" err="1">
                <a:ea typeface="+mn-lt"/>
                <a:cs typeface="+mn-lt"/>
              </a:rPr>
              <a:t>fname</a:t>
            </a:r>
            <a:r>
              <a:rPr lang="en-US" dirty="0">
                <a:ea typeface="+mn-lt"/>
                <a:cs typeface="+mn-lt"/>
              </a:rPr>
              <a:t>")).</a:t>
            </a:r>
            <a:r>
              <a:rPr lang="en-US" dirty="0" err="1">
                <a:ea typeface="+mn-lt"/>
                <a:cs typeface="+mn-lt"/>
              </a:rPr>
              <a:t>isEnabled</a:t>
            </a:r>
            <a:r>
              <a:rPr lang="en-US" dirty="0">
                <a:ea typeface="+mn-lt"/>
                <a:cs typeface="+mn-lt"/>
              </a:rPr>
              <a:t>();      </a:t>
            </a:r>
            <a:r>
              <a:rPr lang="en-US" dirty="0" err="1">
                <a:ea typeface="+mn-lt"/>
                <a:cs typeface="+mn-lt"/>
              </a:rPr>
              <a:t>System.out.print</a:t>
            </a:r>
            <a:r>
              <a:rPr lang="en-US" dirty="0">
                <a:ea typeface="+mn-lt"/>
                <a:cs typeface="+mn-lt"/>
              </a:rPr>
              <a:t>(FirstName);</a:t>
            </a:r>
            <a:endParaRPr lang="en-US" dirty="0"/>
          </a:p>
          <a:p>
            <a:pPr marL="0" indent="0">
              <a:buNone/>
            </a:pPr>
            <a:br>
              <a:rPr lang="en-US" dirty="0">
                <a:ea typeface="+mn-lt"/>
                <a:cs typeface="+mn-lt"/>
              </a:rPr>
            </a:br>
            <a:endParaRPr lang="en-US">
              <a:cs typeface="Calibri" panose="020F0502020204030204"/>
            </a:endParaRPr>
          </a:p>
          <a:p>
            <a:endParaRPr lang="en-US" dirty="0">
              <a:cs typeface="Calibri"/>
            </a:endParaRPr>
          </a:p>
        </p:txBody>
      </p:sp>
    </p:spTree>
    <p:extLst>
      <p:ext uri="{BB962C8B-B14F-4D97-AF65-F5344CB8AC3E}">
        <p14:creationId xmlns:p14="http://schemas.microsoft.com/office/powerpoint/2010/main" val="354666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2F22-BEAE-4DF3-DF40-495E55C04A1C}"/>
              </a:ext>
            </a:extLst>
          </p:cNvPr>
          <p:cNvSpPr>
            <a:spLocks noGrp="1"/>
          </p:cNvSpPr>
          <p:nvPr>
            <p:ph type="title"/>
          </p:nvPr>
        </p:nvSpPr>
        <p:spPr>
          <a:xfrm>
            <a:off x="-4237877" y="-392501"/>
            <a:ext cx="15740901" cy="2097656"/>
          </a:xfrm>
        </p:spPr>
        <p:txBody>
          <a:bodyPr/>
          <a:lstStyle/>
          <a:p>
            <a:r>
              <a:rPr lang="en-US" b="1" dirty="0" err="1">
                <a:cs typeface="Calibri Light"/>
              </a:rPr>
              <a:t>Sendkeys</a:t>
            </a:r>
            <a:r>
              <a:rPr lang="en-US" b="1" dirty="0">
                <a:cs typeface="Calibri Light"/>
              </a:rPr>
              <a:t> Method</a:t>
            </a:r>
            <a:endParaRPr lang="en-US" b="1" dirty="0"/>
          </a:p>
        </p:txBody>
      </p:sp>
      <p:sp>
        <p:nvSpPr>
          <p:cNvPr id="3" name="Content Placeholder 2">
            <a:extLst>
              <a:ext uri="{FF2B5EF4-FFF2-40B4-BE49-F238E27FC236}">
                <a16:creationId xmlns:a16="http://schemas.microsoft.com/office/drawing/2014/main" id="{ACEC5DB3-EF85-6F7D-4096-A4CED12D3AA0}"/>
              </a:ext>
            </a:extLst>
          </p:cNvPr>
          <p:cNvSpPr>
            <a:spLocks noGrp="1"/>
          </p:cNvSpPr>
          <p:nvPr>
            <p:ph idx="1"/>
          </p:nvPr>
        </p:nvSpPr>
        <p:spPr>
          <a:xfrm>
            <a:off x="1685593" y="1186132"/>
            <a:ext cx="9817430" cy="4605068"/>
          </a:xfrm>
        </p:spPr>
        <p:txBody>
          <a:bodyPr vert="horz" lIns="68580" tIns="34290" rIns="68580" bIns="34290" rtlCol="0" anchor="t">
            <a:normAutofit/>
          </a:bodyPr>
          <a:lstStyle/>
          <a:p>
            <a:pPr>
              <a:buClr>
                <a:srgbClr val="1287C3"/>
              </a:buClr>
            </a:pPr>
            <a:r>
              <a:rPr lang="en-US" dirty="0">
                <a:ea typeface="+mn-lt"/>
                <a:cs typeface="+mn-lt"/>
              </a:rPr>
              <a:t>Identifying the input fields using specific locators. For example, an email address, password field.</a:t>
            </a:r>
            <a:endParaRPr lang="en-US" dirty="0">
              <a:cs typeface="Calibri" panose="020F0502020204030204"/>
            </a:endParaRPr>
          </a:p>
          <a:p>
            <a:r>
              <a:rPr lang="en-US" dirty="0">
                <a:ea typeface="+mn-lt"/>
                <a:cs typeface="+mn-lt"/>
              </a:rPr>
              <a:t>Entering values in input boxes explicitly using </a:t>
            </a:r>
            <a:r>
              <a:rPr lang="en-US" dirty="0" err="1">
                <a:ea typeface="+mn-lt"/>
                <a:cs typeface="+mn-lt"/>
              </a:rPr>
              <a:t>sendkeys</a:t>
            </a:r>
            <a:r>
              <a:rPr lang="en-US" dirty="0">
                <a:ea typeface="+mn-lt"/>
                <a:cs typeface="+mn-lt"/>
              </a:rPr>
              <a:t>() method</a:t>
            </a:r>
            <a:endParaRPr lang="en-US" dirty="0">
              <a:cs typeface="Calibri" panose="020F0502020204030204"/>
            </a:endParaRPr>
          </a:p>
          <a:p>
            <a:pPr marL="0" indent="0">
              <a:buNone/>
            </a:pPr>
            <a:endParaRPr lang="en-US">
              <a:cs typeface="Calibri" panose="020F0502020204030204"/>
            </a:endParaRPr>
          </a:p>
          <a:p>
            <a:pPr marL="0" indent="0">
              <a:buNone/>
            </a:pPr>
            <a:r>
              <a:rPr lang="en-US" dirty="0">
                <a:ea typeface="+mn-lt"/>
                <a:cs typeface="+mn-lt"/>
              </a:rPr>
              <a:t>Syntax for </a:t>
            </a:r>
            <a:r>
              <a:rPr lang="en-US" dirty="0" err="1">
                <a:ea typeface="+mn-lt"/>
                <a:cs typeface="+mn-lt"/>
              </a:rPr>
              <a:t>sendkeys</a:t>
            </a:r>
            <a:r>
              <a:rPr lang="en-US" dirty="0">
                <a:ea typeface="+mn-lt"/>
                <a:cs typeface="+mn-lt"/>
              </a:rPr>
              <a:t> </a:t>
            </a:r>
            <a:endParaRPr lang="en-US">
              <a:cs typeface="Calibri" panose="020F0502020204030204"/>
            </a:endParaRPr>
          </a:p>
          <a:p>
            <a:r>
              <a:rPr lang="en-US" dirty="0">
                <a:ea typeface="+mn-lt"/>
                <a:cs typeface="+mn-lt"/>
              </a:rPr>
              <a:t>         Web Element email = </a:t>
            </a:r>
            <a:r>
              <a:rPr lang="en-US" dirty="0" err="1">
                <a:ea typeface="+mn-lt"/>
                <a:cs typeface="+mn-lt"/>
              </a:rPr>
              <a:t>driver.findElement</a:t>
            </a:r>
            <a:r>
              <a:rPr lang="en-US" dirty="0">
                <a:ea typeface="+mn-lt"/>
                <a:cs typeface="+mn-lt"/>
              </a:rPr>
              <a:t>(By.id("user email"));</a:t>
            </a:r>
            <a:endParaRPr lang="en-US" dirty="0"/>
          </a:p>
          <a:p>
            <a:r>
              <a:rPr lang="en-US" dirty="0">
                <a:ea typeface="+mn-lt"/>
                <a:cs typeface="+mn-lt"/>
              </a:rPr>
              <a:t>                 </a:t>
            </a:r>
            <a:r>
              <a:rPr lang="en-US" dirty="0" err="1">
                <a:ea typeface="+mn-lt"/>
                <a:cs typeface="+mn-lt"/>
              </a:rPr>
              <a:t>email.sendKeys</a:t>
            </a:r>
            <a:r>
              <a:rPr lang="en-US" dirty="0">
                <a:ea typeface="+mn-lt"/>
                <a:cs typeface="+mn-lt"/>
              </a:rPr>
              <a:t>("---your email id---")</a:t>
            </a:r>
            <a:endParaRPr lang="en-US" dirty="0"/>
          </a:p>
          <a:p>
            <a:endParaRPr lang="en-US"/>
          </a:p>
          <a:p>
            <a:endParaRPr lang="en-US"/>
          </a:p>
          <a:p>
            <a:endParaRPr lang="en-US" dirty="0">
              <a:cs typeface="Calibri"/>
            </a:endParaRPr>
          </a:p>
        </p:txBody>
      </p:sp>
    </p:spTree>
    <p:extLst>
      <p:ext uri="{BB962C8B-B14F-4D97-AF65-F5344CB8AC3E}">
        <p14:creationId xmlns:p14="http://schemas.microsoft.com/office/powerpoint/2010/main" val="409850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2B5A-157D-DE03-2642-41E3295DE4AA}"/>
              </a:ext>
            </a:extLst>
          </p:cNvPr>
          <p:cNvSpPr>
            <a:spLocks noGrp="1"/>
          </p:cNvSpPr>
          <p:nvPr>
            <p:ph type="title"/>
          </p:nvPr>
        </p:nvSpPr>
        <p:spPr>
          <a:xfrm>
            <a:off x="-4087122" y="210944"/>
            <a:ext cx="14126472" cy="958229"/>
          </a:xfrm>
        </p:spPr>
        <p:txBody>
          <a:bodyPr>
            <a:normAutofit/>
          </a:bodyPr>
          <a:lstStyle/>
          <a:p>
            <a:r>
              <a:rPr lang="en-US" b="1" dirty="0">
                <a:cs typeface="Calibri Light"/>
              </a:rPr>
              <a:t>Sleep Method</a:t>
            </a:r>
            <a:endParaRPr lang="en-US" b="1" dirty="0"/>
          </a:p>
        </p:txBody>
      </p:sp>
      <p:sp>
        <p:nvSpPr>
          <p:cNvPr id="3" name="Content Placeholder 2">
            <a:extLst>
              <a:ext uri="{FF2B5EF4-FFF2-40B4-BE49-F238E27FC236}">
                <a16:creationId xmlns:a16="http://schemas.microsoft.com/office/drawing/2014/main" id="{BC728591-6F56-0E61-0437-B89362656642}"/>
              </a:ext>
            </a:extLst>
          </p:cNvPr>
          <p:cNvSpPr>
            <a:spLocks noGrp="1"/>
          </p:cNvSpPr>
          <p:nvPr>
            <p:ph idx="1"/>
          </p:nvPr>
        </p:nvSpPr>
        <p:spPr>
          <a:xfrm>
            <a:off x="1433781" y="1158951"/>
            <a:ext cx="10460247" cy="4978002"/>
          </a:xfrm>
        </p:spPr>
        <p:txBody>
          <a:bodyPr vert="horz" lIns="68580" tIns="34290" rIns="68580" bIns="34290" rtlCol="0" anchor="t">
            <a:normAutofit/>
          </a:bodyPr>
          <a:lstStyle/>
          <a:p>
            <a:r>
              <a:rPr lang="en-US" dirty="0">
                <a:ea typeface="+mn-lt"/>
                <a:cs typeface="+mn-lt"/>
              </a:rPr>
              <a:t>Thread Class is a class that is basically a thread of execution of the programs. It is present in </a:t>
            </a:r>
            <a:r>
              <a:rPr lang="en-US" dirty="0" err="1">
                <a:ea typeface="+mn-lt"/>
                <a:cs typeface="+mn-lt"/>
              </a:rPr>
              <a:t>java.lang.package</a:t>
            </a:r>
            <a:endParaRPr lang="en-US" dirty="0" err="1">
              <a:cs typeface="Calibri" panose="020F0502020204030204"/>
            </a:endParaRPr>
          </a:p>
          <a:p>
            <a:r>
              <a:rPr lang="en-US" dirty="0">
                <a:ea typeface="+mn-lt"/>
                <a:cs typeface="+mn-lt"/>
              </a:rPr>
              <a:t>The sleep() method is used to stop the execution of the current thread(whichever might be executing in the system) for a specific duration of the time and</a:t>
            </a:r>
            <a:endParaRPr lang="en-US" dirty="0"/>
          </a:p>
          <a:p>
            <a:r>
              <a:rPr lang="en-US" dirty="0">
                <a:ea typeface="+mn-lt"/>
                <a:cs typeface="+mn-lt"/>
              </a:rPr>
              <a:t>After that time duration gets over, the thread which is executing earlier starts to execute again</a:t>
            </a:r>
            <a:endParaRPr lang="en-US" dirty="0"/>
          </a:p>
          <a:p>
            <a:r>
              <a:rPr lang="en-US" dirty="0">
                <a:ea typeface="+mn-lt"/>
                <a:cs typeface="+mn-lt"/>
              </a:rPr>
              <a:t>It does not return any value, i.e., the return type of the sleep function is void.</a:t>
            </a:r>
            <a:endParaRPr lang="en-US" dirty="0"/>
          </a:p>
          <a:p>
            <a:r>
              <a:rPr lang="en-US" dirty="0">
                <a:ea typeface="+mn-lt"/>
                <a:cs typeface="+mn-lt"/>
              </a:rPr>
              <a:t>Millis: Duration of time in milliseconds for which thread will sleep</a:t>
            </a:r>
            <a:endParaRPr lang="en-US" dirty="0"/>
          </a:p>
          <a:p>
            <a:endParaRPr lang="en-US"/>
          </a:p>
          <a:p>
            <a:endParaRPr lang="en-US" dirty="0">
              <a:cs typeface="Calibri"/>
            </a:endParaRPr>
          </a:p>
        </p:txBody>
      </p:sp>
    </p:spTree>
    <p:extLst>
      <p:ext uri="{BB962C8B-B14F-4D97-AF65-F5344CB8AC3E}">
        <p14:creationId xmlns:p14="http://schemas.microsoft.com/office/powerpoint/2010/main" val="1142496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8670-5194-C04A-B8D3-BD81E9128D0A}"/>
              </a:ext>
            </a:extLst>
          </p:cNvPr>
          <p:cNvSpPr>
            <a:spLocks noGrp="1"/>
          </p:cNvSpPr>
          <p:nvPr>
            <p:ph type="title"/>
          </p:nvPr>
        </p:nvSpPr>
        <p:spPr>
          <a:xfrm>
            <a:off x="-3964707" y="53197"/>
            <a:ext cx="15467731" cy="1709467"/>
          </a:xfrm>
        </p:spPr>
        <p:txBody>
          <a:bodyPr/>
          <a:lstStyle/>
          <a:p>
            <a:r>
              <a:rPr lang="en-US" b="1" dirty="0">
                <a:cs typeface="Calibri Light"/>
              </a:rPr>
              <a:t>Java Script executor</a:t>
            </a:r>
            <a:endParaRPr lang="en-US" b="1" dirty="0"/>
          </a:p>
        </p:txBody>
      </p:sp>
      <p:sp>
        <p:nvSpPr>
          <p:cNvPr id="3" name="Content Placeholder 2">
            <a:extLst>
              <a:ext uri="{FF2B5EF4-FFF2-40B4-BE49-F238E27FC236}">
                <a16:creationId xmlns:a16="http://schemas.microsoft.com/office/drawing/2014/main" id="{940BA432-E674-9E47-D523-4D1A2AE6E76A}"/>
              </a:ext>
            </a:extLst>
          </p:cNvPr>
          <p:cNvSpPr>
            <a:spLocks noGrp="1"/>
          </p:cNvSpPr>
          <p:nvPr>
            <p:ph idx="1"/>
          </p:nvPr>
        </p:nvSpPr>
        <p:spPr>
          <a:xfrm>
            <a:off x="1484310" y="1559943"/>
            <a:ext cx="10018713" cy="4202503"/>
          </a:xfrm>
        </p:spPr>
        <p:txBody>
          <a:bodyPr vert="horz" lIns="68580" tIns="34290" rIns="68580" bIns="34290" rtlCol="0" anchor="t">
            <a:normAutofit/>
          </a:bodyPr>
          <a:lstStyle/>
          <a:p>
            <a:r>
              <a:rPr lang="en-US" dirty="0">
                <a:ea typeface="+mn-lt"/>
                <a:cs typeface="+mn-lt"/>
              </a:rPr>
              <a:t>JavaScript Executor is an Interface that helps to execute java script through selenium </a:t>
            </a:r>
            <a:r>
              <a:rPr lang="en-US" dirty="0" err="1">
                <a:ea typeface="+mn-lt"/>
                <a:cs typeface="+mn-lt"/>
              </a:rPr>
              <a:t>Webdriver</a:t>
            </a:r>
            <a:endParaRPr lang="en-US" dirty="0" err="1">
              <a:cs typeface="Calibri"/>
            </a:endParaRPr>
          </a:p>
          <a:p>
            <a:endParaRPr lang="en-US"/>
          </a:p>
          <a:p>
            <a:r>
              <a:rPr lang="en-US" dirty="0">
                <a:ea typeface="+mn-lt"/>
                <a:cs typeface="+mn-lt"/>
              </a:rPr>
              <a:t>JavaScript Executor provides two methods “</a:t>
            </a:r>
            <a:r>
              <a:rPr lang="en-US" dirty="0" err="1">
                <a:ea typeface="+mn-lt"/>
                <a:cs typeface="+mn-lt"/>
              </a:rPr>
              <a:t>executeScript</a:t>
            </a:r>
            <a:r>
              <a:rPr lang="en-US" dirty="0">
                <a:ea typeface="+mn-lt"/>
                <a:cs typeface="+mn-lt"/>
              </a:rPr>
              <a:t>” &amp; “</a:t>
            </a:r>
            <a:r>
              <a:rPr lang="en-US" dirty="0" err="1">
                <a:ea typeface="+mn-lt"/>
                <a:cs typeface="+mn-lt"/>
              </a:rPr>
              <a:t>executeAsyncScript</a:t>
            </a:r>
            <a:r>
              <a:rPr lang="en-US" dirty="0">
                <a:ea typeface="+mn-lt"/>
                <a:cs typeface="+mn-lt"/>
              </a:rPr>
              <a:t>” to run JavaScript on the selected window or current page.</a:t>
            </a:r>
            <a:endParaRPr lang="en-US" dirty="0"/>
          </a:p>
          <a:p>
            <a:endParaRPr lang="en-US"/>
          </a:p>
          <a:p>
            <a:endParaRPr lang="en-US" dirty="0">
              <a:cs typeface="Calibri"/>
            </a:endParaRPr>
          </a:p>
        </p:txBody>
      </p:sp>
      <p:pic>
        <p:nvPicPr>
          <p:cNvPr id="4" name="Picture 4" descr="A picture containing icon&#10;&#10;Description automatically generated">
            <a:extLst>
              <a:ext uri="{FF2B5EF4-FFF2-40B4-BE49-F238E27FC236}">
                <a16:creationId xmlns:a16="http://schemas.microsoft.com/office/drawing/2014/main" id="{9B731F36-065F-4959-DB1C-4521E3CC1D49}"/>
              </a:ext>
            </a:extLst>
          </p:cNvPr>
          <p:cNvPicPr>
            <a:picLocks noChangeAspect="1"/>
          </p:cNvPicPr>
          <p:nvPr/>
        </p:nvPicPr>
        <p:blipFill>
          <a:blip r:embed="rId2"/>
          <a:stretch>
            <a:fillRect/>
          </a:stretch>
        </p:blipFill>
        <p:spPr>
          <a:xfrm>
            <a:off x="3671837" y="4236283"/>
            <a:ext cx="4375748" cy="1534428"/>
          </a:xfrm>
          <a:prstGeom prst="rect">
            <a:avLst/>
          </a:prstGeom>
        </p:spPr>
      </p:pic>
    </p:spTree>
    <p:extLst>
      <p:ext uri="{BB962C8B-B14F-4D97-AF65-F5344CB8AC3E}">
        <p14:creationId xmlns:p14="http://schemas.microsoft.com/office/powerpoint/2010/main" val="256106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87FA-F0DA-31FA-4C7E-7480566EFAA3}"/>
              </a:ext>
            </a:extLst>
          </p:cNvPr>
          <p:cNvSpPr>
            <a:spLocks noGrp="1"/>
          </p:cNvSpPr>
          <p:nvPr>
            <p:ph type="title"/>
          </p:nvPr>
        </p:nvSpPr>
        <p:spPr>
          <a:xfrm>
            <a:off x="1484311" y="-4312"/>
            <a:ext cx="2269317" cy="1594447"/>
          </a:xfrm>
        </p:spPr>
        <p:txBody>
          <a:bodyPr/>
          <a:lstStyle/>
          <a:p>
            <a:r>
              <a:rPr lang="en-US" b="1" dirty="0">
                <a:cs typeface="Calibri Light"/>
              </a:rPr>
              <a:t>Locators</a:t>
            </a:r>
            <a:endParaRPr lang="en-US" b="1" dirty="0"/>
          </a:p>
        </p:txBody>
      </p:sp>
      <p:sp>
        <p:nvSpPr>
          <p:cNvPr id="3" name="Content Placeholder 2">
            <a:extLst>
              <a:ext uri="{FF2B5EF4-FFF2-40B4-BE49-F238E27FC236}">
                <a16:creationId xmlns:a16="http://schemas.microsoft.com/office/drawing/2014/main" id="{331047E6-CD89-D901-6756-04C5BD073AC0}"/>
              </a:ext>
            </a:extLst>
          </p:cNvPr>
          <p:cNvSpPr>
            <a:spLocks noGrp="1"/>
          </p:cNvSpPr>
          <p:nvPr>
            <p:ph idx="1"/>
          </p:nvPr>
        </p:nvSpPr>
        <p:spPr>
          <a:xfrm>
            <a:off x="1484310" y="1243641"/>
            <a:ext cx="10018713" cy="4547559"/>
          </a:xfrm>
        </p:spPr>
        <p:txBody>
          <a:bodyPr vert="horz" lIns="68580" tIns="34290" rIns="68580" bIns="34290" rtlCol="0" anchor="t">
            <a:normAutofit fontScale="85000" lnSpcReduction="10000"/>
          </a:bodyPr>
          <a:lstStyle/>
          <a:p>
            <a:r>
              <a:rPr lang="en-US" dirty="0">
                <a:ea typeface="+mn-lt"/>
                <a:cs typeface="+mn-lt"/>
              </a:rPr>
              <a:t>Locating elements in Selenium WebDriver is performed with the help of find Element() and find Elements() methods provided by WebDriver and Web Element class.</a:t>
            </a:r>
            <a:endParaRPr lang="en-US" dirty="0">
              <a:cs typeface="Calibri" panose="020F0502020204030204"/>
            </a:endParaRPr>
          </a:p>
          <a:p>
            <a:pPr marL="0" indent="0">
              <a:buNone/>
            </a:pPr>
            <a:r>
              <a:rPr lang="en-US" dirty="0">
                <a:ea typeface="+mn-lt"/>
                <a:cs typeface="+mn-lt"/>
              </a:rPr>
              <a:t>       Types of locators</a:t>
            </a:r>
            <a:endParaRPr lang="en-US" dirty="0"/>
          </a:p>
          <a:p>
            <a:r>
              <a:rPr lang="en-US" dirty="0">
                <a:ea typeface="+mn-lt"/>
                <a:cs typeface="+mn-lt"/>
              </a:rPr>
              <a:t>id</a:t>
            </a:r>
            <a:endParaRPr lang="en-US" dirty="0"/>
          </a:p>
          <a:p>
            <a:r>
              <a:rPr lang="en-US" dirty="0">
                <a:ea typeface="+mn-lt"/>
                <a:cs typeface="+mn-lt"/>
              </a:rPr>
              <a:t>Name</a:t>
            </a:r>
            <a:endParaRPr lang="en-US" dirty="0"/>
          </a:p>
          <a:p>
            <a:r>
              <a:rPr lang="en-US" dirty="0">
                <a:ea typeface="+mn-lt"/>
                <a:cs typeface="+mn-lt"/>
              </a:rPr>
              <a:t>Link text</a:t>
            </a:r>
            <a:endParaRPr lang="en-US" dirty="0"/>
          </a:p>
          <a:p>
            <a:r>
              <a:rPr lang="en-US" dirty="0">
                <a:ea typeface="+mn-lt"/>
                <a:cs typeface="+mn-lt"/>
              </a:rPr>
              <a:t>Partial Link text</a:t>
            </a:r>
            <a:endParaRPr lang="en-US" dirty="0"/>
          </a:p>
          <a:p>
            <a:r>
              <a:rPr lang="en-US" dirty="0">
                <a:ea typeface="+mn-lt"/>
                <a:cs typeface="+mn-lt"/>
              </a:rPr>
              <a:t>Tag Name</a:t>
            </a:r>
            <a:endParaRPr lang="en-US" dirty="0"/>
          </a:p>
          <a:p>
            <a:r>
              <a:rPr lang="en-US" dirty="0">
                <a:ea typeface="+mn-lt"/>
                <a:cs typeface="+mn-lt"/>
              </a:rPr>
              <a:t>Class Name</a:t>
            </a:r>
            <a:endParaRPr lang="en-US" dirty="0"/>
          </a:p>
          <a:p>
            <a:r>
              <a:rPr lang="en-US" dirty="0">
                <a:ea typeface="+mn-lt"/>
                <a:cs typeface="+mn-lt"/>
              </a:rPr>
              <a:t>CSS</a:t>
            </a:r>
            <a:endParaRPr lang="en-US" dirty="0"/>
          </a:p>
          <a:p>
            <a:r>
              <a:rPr lang="en-US" dirty="0" err="1">
                <a:ea typeface="+mn-lt"/>
                <a:cs typeface="+mn-lt"/>
              </a:rPr>
              <a:t>Xpath</a:t>
            </a:r>
            <a:endParaRPr lang="en-US" dirty="0" err="1"/>
          </a:p>
          <a:p>
            <a:endParaRPr lang="en-US"/>
          </a:p>
          <a:p>
            <a:endParaRPr lang="en-US" dirty="0">
              <a:cs typeface="Calibri"/>
            </a:endParaRPr>
          </a:p>
        </p:txBody>
      </p:sp>
    </p:spTree>
    <p:extLst>
      <p:ext uri="{BB962C8B-B14F-4D97-AF65-F5344CB8AC3E}">
        <p14:creationId xmlns:p14="http://schemas.microsoft.com/office/powerpoint/2010/main" val="19997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D42D-C18B-DA18-6449-50FAFFB98229}"/>
              </a:ext>
            </a:extLst>
          </p:cNvPr>
          <p:cNvSpPr>
            <a:spLocks noGrp="1"/>
          </p:cNvSpPr>
          <p:nvPr>
            <p:ph type="title"/>
          </p:nvPr>
        </p:nvSpPr>
        <p:spPr>
          <a:xfrm>
            <a:off x="-327236" y="81951"/>
            <a:ext cx="11830260" cy="1565694"/>
          </a:xfrm>
        </p:spPr>
        <p:txBody>
          <a:bodyPr/>
          <a:lstStyle/>
          <a:p>
            <a:r>
              <a:rPr lang="en-US" b="1" dirty="0">
                <a:cs typeface="Calibri Light"/>
              </a:rPr>
              <a:t>Types of Web Application Testing Tool</a:t>
            </a:r>
            <a:endParaRPr lang="en-US" b="1">
              <a:cs typeface="Calibri Light"/>
            </a:endParaRPr>
          </a:p>
        </p:txBody>
      </p:sp>
      <p:sp>
        <p:nvSpPr>
          <p:cNvPr id="3" name="Content Placeholder 2">
            <a:extLst>
              <a:ext uri="{FF2B5EF4-FFF2-40B4-BE49-F238E27FC236}">
                <a16:creationId xmlns:a16="http://schemas.microsoft.com/office/drawing/2014/main" id="{D43B2AD8-EA55-ED94-6A6D-337AE417F43F}"/>
              </a:ext>
            </a:extLst>
          </p:cNvPr>
          <p:cNvSpPr>
            <a:spLocks noGrp="1"/>
          </p:cNvSpPr>
          <p:nvPr>
            <p:ph idx="1"/>
          </p:nvPr>
        </p:nvSpPr>
        <p:spPr>
          <a:xfrm>
            <a:off x="1484310" y="1516811"/>
            <a:ext cx="10018713" cy="4274389"/>
          </a:xfrm>
        </p:spPr>
        <p:txBody>
          <a:bodyPr vert="horz" lIns="68580" tIns="34290" rIns="68580" bIns="34290" rtlCol="0" anchor="t">
            <a:normAutofit fontScale="92500" lnSpcReduction="20000"/>
          </a:bodyPr>
          <a:lstStyle/>
          <a:p>
            <a:pPr marL="0" indent="0">
              <a:buNone/>
            </a:pPr>
            <a:r>
              <a:rPr lang="en-US" dirty="0">
                <a:ea typeface="+mn-lt"/>
                <a:cs typeface="+mn-lt"/>
              </a:rPr>
              <a:t>1.Selenium</a:t>
            </a:r>
            <a:endParaRPr lang="en-US" dirty="0">
              <a:cs typeface="Calibri" panose="020F0502020204030204"/>
            </a:endParaRPr>
          </a:p>
          <a:p>
            <a:pPr marL="0" indent="0">
              <a:buNone/>
            </a:pPr>
            <a:r>
              <a:rPr lang="en-US" dirty="0">
                <a:ea typeface="+mn-lt"/>
                <a:cs typeface="+mn-lt"/>
              </a:rPr>
              <a:t>2.Katalon Studio</a:t>
            </a:r>
            <a:endParaRPr lang="en-US" dirty="0">
              <a:cs typeface="Calibri" panose="020F0502020204030204"/>
            </a:endParaRPr>
          </a:p>
          <a:p>
            <a:pPr marL="0" indent="0">
              <a:buNone/>
            </a:pPr>
            <a:r>
              <a:rPr lang="en-US" dirty="0">
                <a:ea typeface="+mn-lt"/>
                <a:cs typeface="+mn-lt"/>
              </a:rPr>
              <a:t>3.CasperJS</a:t>
            </a:r>
            <a:endParaRPr lang="en-US" dirty="0">
              <a:cs typeface="Calibri" panose="020F0502020204030204"/>
            </a:endParaRPr>
          </a:p>
          <a:p>
            <a:pPr marL="0" indent="0">
              <a:buNone/>
            </a:pPr>
            <a:r>
              <a:rPr lang="en-US" dirty="0">
                <a:ea typeface="+mn-lt"/>
                <a:cs typeface="+mn-lt"/>
              </a:rPr>
              <a:t>4.Screenster</a:t>
            </a:r>
            <a:endParaRPr lang="en-US" dirty="0">
              <a:cs typeface="Calibri" panose="020F0502020204030204"/>
            </a:endParaRPr>
          </a:p>
          <a:p>
            <a:pPr marL="0" indent="0">
              <a:buNone/>
            </a:pPr>
            <a:r>
              <a:rPr lang="en-US" dirty="0">
                <a:ea typeface="+mn-lt"/>
                <a:cs typeface="+mn-lt"/>
              </a:rPr>
              <a:t>5.SoapUI</a:t>
            </a:r>
            <a:endParaRPr lang="en-US" dirty="0">
              <a:cs typeface="Calibri" panose="020F0502020204030204"/>
            </a:endParaRPr>
          </a:p>
          <a:p>
            <a:pPr marL="0" indent="0">
              <a:buNone/>
            </a:pPr>
            <a:r>
              <a:rPr lang="en-US" dirty="0">
                <a:ea typeface="+mn-lt"/>
                <a:cs typeface="+mn-lt"/>
              </a:rPr>
              <a:t>6.Sahi</a:t>
            </a:r>
            <a:endParaRPr lang="en-US" dirty="0">
              <a:cs typeface="Calibri" panose="020F0502020204030204"/>
            </a:endParaRPr>
          </a:p>
          <a:p>
            <a:pPr marL="0" indent="0">
              <a:buNone/>
            </a:pPr>
            <a:r>
              <a:rPr lang="en-US" dirty="0">
                <a:ea typeface="+mn-lt"/>
                <a:cs typeface="+mn-lt"/>
              </a:rPr>
              <a:t>7.Watin</a:t>
            </a:r>
            <a:endParaRPr lang="en-US" dirty="0">
              <a:cs typeface="Calibri" panose="020F0502020204030204"/>
            </a:endParaRPr>
          </a:p>
          <a:p>
            <a:pPr marL="0" indent="0">
              <a:buNone/>
            </a:pPr>
            <a:r>
              <a:rPr lang="en-US" dirty="0">
                <a:ea typeface="+mn-lt"/>
                <a:cs typeface="+mn-lt"/>
              </a:rPr>
              <a:t>8.Watir</a:t>
            </a:r>
            <a:endParaRPr lang="en-US" dirty="0">
              <a:cs typeface="Calibri" panose="020F0502020204030204"/>
            </a:endParaRPr>
          </a:p>
          <a:p>
            <a:pPr marL="0" indent="0">
              <a:buNone/>
            </a:pPr>
            <a:r>
              <a:rPr lang="en-US" dirty="0">
                <a:ea typeface="+mn-lt"/>
                <a:cs typeface="+mn-lt"/>
              </a:rPr>
              <a:t>9.QTP (UFT)</a:t>
            </a:r>
            <a:endParaRPr lang="en-US" dirty="0">
              <a:cs typeface="Calibri" panose="020F0502020204030204"/>
            </a:endParaRPr>
          </a:p>
          <a:p>
            <a:pPr marL="0" indent="0">
              <a:buNone/>
            </a:pPr>
            <a:r>
              <a:rPr lang="en-US" dirty="0">
                <a:ea typeface="+mn-lt"/>
                <a:cs typeface="+mn-lt"/>
              </a:rPr>
              <a:t>10.Lambda test</a:t>
            </a:r>
            <a:endParaRPr lang="en-US" dirty="0">
              <a:cs typeface="Calibri" panose="020F0502020204030204"/>
            </a:endParaRPr>
          </a:p>
          <a:p>
            <a:endParaRPr lang="en-US"/>
          </a:p>
          <a:p>
            <a:endParaRPr lang="en-US" dirty="0">
              <a:cs typeface="Calibri"/>
            </a:endParaRPr>
          </a:p>
        </p:txBody>
      </p:sp>
    </p:spTree>
    <p:extLst>
      <p:ext uri="{BB962C8B-B14F-4D97-AF65-F5344CB8AC3E}">
        <p14:creationId xmlns:p14="http://schemas.microsoft.com/office/powerpoint/2010/main" val="231269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ECB4-93EE-F582-02F0-D38A9FD72BBE}"/>
              </a:ext>
            </a:extLst>
          </p:cNvPr>
          <p:cNvSpPr>
            <a:spLocks noGrp="1"/>
          </p:cNvSpPr>
          <p:nvPr>
            <p:ph type="title"/>
          </p:nvPr>
        </p:nvSpPr>
        <p:spPr>
          <a:xfrm>
            <a:off x="-3727689" y="175001"/>
            <a:ext cx="13767039" cy="839617"/>
          </a:xfrm>
        </p:spPr>
        <p:txBody>
          <a:bodyPr>
            <a:normAutofit/>
          </a:bodyPr>
          <a:lstStyle/>
          <a:p>
            <a:r>
              <a:rPr lang="en-US" b="1" dirty="0">
                <a:cs typeface="Calibri Light"/>
              </a:rPr>
              <a:t>Locator Types</a:t>
            </a:r>
            <a:endParaRPr lang="en-US" b="1" dirty="0"/>
          </a:p>
        </p:txBody>
      </p:sp>
      <p:graphicFrame>
        <p:nvGraphicFramePr>
          <p:cNvPr id="5" name="Content Placeholder 4">
            <a:extLst>
              <a:ext uri="{FF2B5EF4-FFF2-40B4-BE49-F238E27FC236}">
                <a16:creationId xmlns:a16="http://schemas.microsoft.com/office/drawing/2014/main" id="{1E0D52D4-198A-D33F-898F-CAE2CC790A34}"/>
              </a:ext>
            </a:extLst>
          </p:cNvPr>
          <p:cNvGraphicFramePr>
            <a:graphicFrameLocks noGrp="1"/>
          </p:cNvGraphicFramePr>
          <p:nvPr>
            <p:ph idx="1"/>
            <p:extLst>
              <p:ext uri="{D42A27DB-BD31-4B8C-83A1-F6EECF244321}">
                <p14:modId xmlns:p14="http://schemas.microsoft.com/office/powerpoint/2010/main" val="1201556310"/>
              </p:ext>
            </p:extLst>
          </p:nvPr>
        </p:nvGraphicFramePr>
        <p:xfrm>
          <a:off x="1869056" y="1164566"/>
          <a:ext cx="9858849" cy="5078158"/>
        </p:xfrm>
        <a:graphic>
          <a:graphicData uri="http://schemas.openxmlformats.org/drawingml/2006/table">
            <a:tbl>
              <a:tblPr firstRow="1" bandRow="1">
                <a:tableStyleId>{5C22544A-7EE6-4342-B048-85BDC9FD1C3A}</a:tableStyleId>
              </a:tblPr>
              <a:tblGrid>
                <a:gridCol w="1954228">
                  <a:extLst>
                    <a:ext uri="{9D8B030D-6E8A-4147-A177-3AD203B41FA5}">
                      <a16:colId xmlns:a16="http://schemas.microsoft.com/office/drawing/2014/main" val="2578089463"/>
                    </a:ext>
                  </a:extLst>
                </a:gridCol>
                <a:gridCol w="3870573">
                  <a:extLst>
                    <a:ext uri="{9D8B030D-6E8A-4147-A177-3AD203B41FA5}">
                      <a16:colId xmlns:a16="http://schemas.microsoft.com/office/drawing/2014/main" val="1123044233"/>
                    </a:ext>
                  </a:extLst>
                </a:gridCol>
                <a:gridCol w="4034048">
                  <a:extLst>
                    <a:ext uri="{9D8B030D-6E8A-4147-A177-3AD203B41FA5}">
                      <a16:colId xmlns:a16="http://schemas.microsoft.com/office/drawing/2014/main" val="3062731564"/>
                    </a:ext>
                  </a:extLst>
                </a:gridCol>
              </a:tblGrid>
              <a:tr h="496602">
                <a:tc>
                  <a:txBody>
                    <a:bodyPr/>
                    <a:lstStyle/>
                    <a:p>
                      <a:r>
                        <a:rPr lang="en-US" sz="1400" dirty="0">
                          <a:effectLst/>
                        </a:rPr>
                        <a:t>        Method</a:t>
                      </a:r>
                    </a:p>
                  </a:txBody>
                  <a:tcPr marL="0" marR="0" marT="0" marB="0" anchor="ctr"/>
                </a:tc>
                <a:tc>
                  <a:txBody>
                    <a:bodyPr/>
                    <a:lstStyle/>
                    <a:p>
                      <a:r>
                        <a:rPr lang="en-US" sz="1400" dirty="0">
                          <a:effectLst/>
                        </a:rPr>
                        <a:t>                                          Syntax</a:t>
                      </a:r>
                    </a:p>
                  </a:txBody>
                  <a:tcPr marL="0" marR="0" marT="0" marB="0" anchor="ctr"/>
                </a:tc>
                <a:tc>
                  <a:txBody>
                    <a:bodyPr/>
                    <a:lstStyle/>
                    <a:p>
                      <a:r>
                        <a:rPr lang="en-US" sz="1400" dirty="0">
                          <a:effectLst/>
                        </a:rPr>
                        <a:t>            Description</a:t>
                      </a:r>
                    </a:p>
                  </a:txBody>
                  <a:tcPr marL="0" marR="0" marT="0" marB="0" anchor="ctr"/>
                </a:tc>
                <a:extLst>
                  <a:ext uri="{0D108BD9-81ED-4DB2-BD59-A6C34878D82A}">
                    <a16:rowId xmlns:a16="http://schemas.microsoft.com/office/drawing/2014/main" val="3182894498"/>
                  </a:ext>
                </a:extLst>
              </a:tr>
              <a:tr h="576699">
                <a:tc>
                  <a:txBody>
                    <a:bodyPr/>
                    <a:lstStyle/>
                    <a:p>
                      <a:r>
                        <a:rPr lang="en-US" sz="1400" dirty="0">
                          <a:effectLst/>
                        </a:rPr>
                        <a:t>By ID</a:t>
                      </a:r>
                    </a:p>
                  </a:txBody>
                  <a:tcPr marL="0" marR="0" marT="0" marB="0" anchor="ctr"/>
                </a:tc>
                <a:tc>
                  <a:txBody>
                    <a:bodyPr/>
                    <a:lstStyle/>
                    <a:p>
                      <a:r>
                        <a:rPr lang="en-US" sz="1400" dirty="0" err="1">
                          <a:effectLst/>
                        </a:rPr>
                        <a:t>driver.findElement</a:t>
                      </a:r>
                      <a:r>
                        <a:rPr lang="en-US" sz="1400" dirty="0">
                          <a:effectLst/>
                        </a:rPr>
                        <a:t>(By.id (&lt;element ID&gt;))</a:t>
                      </a:r>
                    </a:p>
                  </a:txBody>
                  <a:tcPr marL="0" marR="0" marT="0" marB="0" anchor="ctr"/>
                </a:tc>
                <a:tc>
                  <a:txBody>
                    <a:bodyPr/>
                    <a:lstStyle/>
                    <a:p>
                      <a:r>
                        <a:rPr lang="en-US" sz="1400" dirty="0">
                          <a:effectLst/>
                        </a:rPr>
                        <a:t>Locates an element using the ID attribute</a:t>
                      </a:r>
                    </a:p>
                  </a:txBody>
                  <a:tcPr marL="0" marR="0" marT="0" marB="0" anchor="ctr"/>
                </a:tc>
                <a:extLst>
                  <a:ext uri="{0D108BD9-81ED-4DB2-BD59-A6C34878D82A}">
                    <a16:rowId xmlns:a16="http://schemas.microsoft.com/office/drawing/2014/main" val="2907531384"/>
                  </a:ext>
                </a:extLst>
              </a:tr>
              <a:tr h="576699">
                <a:tc>
                  <a:txBody>
                    <a:bodyPr/>
                    <a:lstStyle/>
                    <a:p>
                      <a:r>
                        <a:rPr lang="en-US" sz="1400" dirty="0">
                          <a:effectLst/>
                        </a:rPr>
                        <a:t>By name</a:t>
                      </a:r>
                    </a:p>
                  </a:txBody>
                  <a:tcPr marL="0" marR="0" marT="0" marB="0" anchor="ctr"/>
                </a:tc>
                <a:tc>
                  <a:txBody>
                    <a:bodyPr/>
                    <a:lstStyle/>
                    <a:p>
                      <a:r>
                        <a:rPr lang="en-US" sz="1400" dirty="0" err="1">
                          <a:effectLst/>
                        </a:rPr>
                        <a:t>driver.findElement</a:t>
                      </a:r>
                      <a:r>
                        <a:rPr lang="en-US" sz="1400" dirty="0">
                          <a:effectLst/>
                        </a:rPr>
                        <a:t>(By.name </a:t>
                      </a:r>
                    </a:p>
                    <a:p>
                      <a:pPr lvl="0">
                        <a:buNone/>
                      </a:pPr>
                      <a:r>
                        <a:rPr lang="en-US" sz="1400" dirty="0">
                          <a:effectLst/>
                        </a:rPr>
                        <a:t>(&lt;element name&gt;))</a:t>
                      </a:r>
                    </a:p>
                  </a:txBody>
                  <a:tcPr marL="0" marR="0" marT="0" marB="0" anchor="ctr"/>
                </a:tc>
                <a:tc>
                  <a:txBody>
                    <a:bodyPr/>
                    <a:lstStyle/>
                    <a:p>
                      <a:r>
                        <a:rPr lang="en-US" sz="1400" dirty="0">
                          <a:effectLst/>
                        </a:rPr>
                        <a:t>Locates an element using the Name attribute</a:t>
                      </a:r>
                    </a:p>
                  </a:txBody>
                  <a:tcPr marL="0" marR="0" marT="0" marB="0" anchor="ctr"/>
                </a:tc>
                <a:extLst>
                  <a:ext uri="{0D108BD9-81ED-4DB2-BD59-A6C34878D82A}">
                    <a16:rowId xmlns:a16="http://schemas.microsoft.com/office/drawing/2014/main" val="630492395"/>
                  </a:ext>
                </a:extLst>
              </a:tr>
              <a:tr h="576699">
                <a:tc>
                  <a:txBody>
                    <a:bodyPr/>
                    <a:lstStyle/>
                    <a:p>
                      <a:r>
                        <a:rPr lang="en-US" sz="1400" dirty="0">
                          <a:effectLst/>
                        </a:rPr>
                        <a:t>By class name</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By.className</a:t>
                      </a:r>
                    </a:p>
                    <a:p>
                      <a:pPr lvl="0">
                        <a:buNone/>
                      </a:pPr>
                      <a:r>
                        <a:rPr lang="en-US" sz="1400" dirty="0">
                          <a:effectLst/>
                        </a:rPr>
                        <a:t> (&lt;element class&gt;))</a:t>
                      </a:r>
                    </a:p>
                  </a:txBody>
                  <a:tcPr marL="0" marR="0" marT="0" marB="0" anchor="ctr"/>
                </a:tc>
                <a:tc>
                  <a:txBody>
                    <a:bodyPr/>
                    <a:lstStyle/>
                    <a:p>
                      <a:r>
                        <a:rPr lang="en-US" sz="1400" dirty="0">
                          <a:effectLst/>
                        </a:rPr>
                        <a:t>Locates an element using the Class attribute</a:t>
                      </a:r>
                    </a:p>
                  </a:txBody>
                  <a:tcPr marL="0" marR="0" marT="0" marB="0" anchor="ctr"/>
                </a:tc>
                <a:extLst>
                  <a:ext uri="{0D108BD9-81ED-4DB2-BD59-A6C34878D82A}">
                    <a16:rowId xmlns:a16="http://schemas.microsoft.com/office/drawing/2014/main" val="2563722496"/>
                  </a:ext>
                </a:extLst>
              </a:tr>
              <a:tr h="560681">
                <a:tc>
                  <a:txBody>
                    <a:bodyPr/>
                    <a:lstStyle/>
                    <a:p>
                      <a:r>
                        <a:rPr lang="en-US" sz="1400" dirty="0">
                          <a:effectLst/>
                        </a:rPr>
                        <a:t>By tag name</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By.tagName</a:t>
                      </a:r>
                      <a:r>
                        <a:rPr lang="en-US" sz="1400" dirty="0">
                          <a:effectLst/>
                        </a:rPr>
                        <a:t>  (&lt;</a:t>
                      </a:r>
                      <a:r>
                        <a:rPr lang="en-US" sz="1400" dirty="0" err="1">
                          <a:effectLst/>
                        </a:rPr>
                        <a:t>htmltagname</a:t>
                      </a:r>
                      <a:r>
                        <a:rPr lang="en-US" sz="1400" dirty="0">
                          <a:effectLst/>
                        </a:rPr>
                        <a:t>&gt;))</a:t>
                      </a:r>
                    </a:p>
                  </a:txBody>
                  <a:tcPr marL="0" marR="0" marT="0" marB="0" anchor="ctr"/>
                </a:tc>
                <a:tc>
                  <a:txBody>
                    <a:bodyPr/>
                    <a:lstStyle/>
                    <a:p>
                      <a:r>
                        <a:rPr lang="en-US" sz="1400" dirty="0">
                          <a:effectLst/>
                        </a:rPr>
                        <a:t>Locates an element using the HTML tag</a:t>
                      </a:r>
                    </a:p>
                  </a:txBody>
                  <a:tcPr marL="0" marR="0" marT="0" marB="0" anchor="ctr"/>
                </a:tc>
                <a:extLst>
                  <a:ext uri="{0D108BD9-81ED-4DB2-BD59-A6C34878D82A}">
                    <a16:rowId xmlns:a16="http://schemas.microsoft.com/office/drawing/2014/main" val="3490575562"/>
                  </a:ext>
                </a:extLst>
              </a:tr>
              <a:tr h="576699">
                <a:tc>
                  <a:txBody>
                    <a:bodyPr/>
                    <a:lstStyle/>
                    <a:p>
                      <a:r>
                        <a:rPr lang="en-US" sz="1400" dirty="0">
                          <a:effectLst/>
                        </a:rPr>
                        <a:t>By link text</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By.linkText</a:t>
                      </a:r>
                      <a:r>
                        <a:rPr lang="en-US" sz="1400" dirty="0">
                          <a:effectLst/>
                        </a:rPr>
                        <a:t> (&lt;</a:t>
                      </a:r>
                      <a:r>
                        <a:rPr lang="en-US" sz="1400" dirty="0" err="1">
                          <a:effectLst/>
                        </a:rPr>
                        <a:t>linktext</a:t>
                      </a:r>
                      <a:r>
                        <a:rPr lang="en-US" sz="1400" dirty="0">
                          <a:effectLst/>
                        </a:rPr>
                        <a:t>&gt;))</a:t>
                      </a:r>
                    </a:p>
                  </a:txBody>
                  <a:tcPr marL="0" marR="0" marT="0" marB="0" anchor="ctr"/>
                </a:tc>
                <a:tc>
                  <a:txBody>
                    <a:bodyPr/>
                    <a:lstStyle/>
                    <a:p>
                      <a:r>
                        <a:rPr lang="en-US" sz="1400" dirty="0">
                          <a:effectLst/>
                        </a:rPr>
                        <a:t>Locates a link using link text</a:t>
                      </a:r>
                    </a:p>
                  </a:txBody>
                  <a:tcPr marL="0" marR="0" marT="0" marB="0" anchor="ctr"/>
                </a:tc>
                <a:extLst>
                  <a:ext uri="{0D108BD9-81ED-4DB2-BD59-A6C34878D82A}">
                    <a16:rowId xmlns:a16="http://schemas.microsoft.com/office/drawing/2014/main" val="1532546546"/>
                  </a:ext>
                </a:extLst>
              </a:tr>
              <a:tr h="576699">
                <a:tc>
                  <a:txBody>
                    <a:bodyPr/>
                    <a:lstStyle/>
                    <a:p>
                      <a:r>
                        <a:rPr lang="en-US" sz="1400" dirty="0">
                          <a:effectLst/>
                        </a:rPr>
                        <a:t>By partial link text</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By.partialLinkText</a:t>
                      </a:r>
                    </a:p>
                    <a:p>
                      <a:pPr lvl="0">
                        <a:buNone/>
                      </a:pPr>
                      <a:r>
                        <a:rPr lang="en-US" sz="1400" dirty="0">
                          <a:effectLst/>
                        </a:rPr>
                        <a:t> (&lt;</a:t>
                      </a:r>
                      <a:r>
                        <a:rPr lang="en-US" sz="1400" dirty="0" err="1">
                          <a:effectLst/>
                        </a:rPr>
                        <a:t>linktext</a:t>
                      </a:r>
                      <a:r>
                        <a:rPr lang="en-US" sz="1400" dirty="0">
                          <a:effectLst/>
                        </a:rPr>
                        <a:t>&gt;))</a:t>
                      </a:r>
                    </a:p>
                  </a:txBody>
                  <a:tcPr marL="0" marR="0" marT="0" marB="0" anchor="ctr"/>
                </a:tc>
                <a:tc>
                  <a:txBody>
                    <a:bodyPr/>
                    <a:lstStyle/>
                    <a:p>
                      <a:r>
                        <a:rPr lang="en-US" sz="1400" dirty="0">
                          <a:effectLst/>
                        </a:rPr>
                        <a:t>Locates a link using the link's partial text</a:t>
                      </a:r>
                    </a:p>
                  </a:txBody>
                  <a:tcPr marL="0" marR="0" marT="0" marB="0" anchor="ctr"/>
                </a:tc>
                <a:extLst>
                  <a:ext uri="{0D108BD9-81ED-4DB2-BD59-A6C34878D82A}">
                    <a16:rowId xmlns:a16="http://schemas.microsoft.com/office/drawing/2014/main" val="93215928"/>
                  </a:ext>
                </a:extLst>
              </a:tr>
              <a:tr h="576699">
                <a:tc>
                  <a:txBody>
                    <a:bodyPr/>
                    <a:lstStyle/>
                    <a:p>
                      <a:r>
                        <a:rPr lang="en-US" sz="1400" dirty="0">
                          <a:effectLst/>
                        </a:rPr>
                        <a:t>By CSS</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By.cssSelector</a:t>
                      </a:r>
                    </a:p>
                    <a:p>
                      <a:pPr lvl="0">
                        <a:buNone/>
                      </a:pPr>
                      <a:r>
                        <a:rPr lang="en-US" sz="1400" dirty="0">
                          <a:effectLst/>
                        </a:rPr>
                        <a:t> (&lt;</a:t>
                      </a:r>
                      <a:r>
                        <a:rPr lang="en-US" sz="1400" dirty="0" err="1">
                          <a:effectLst/>
                        </a:rPr>
                        <a:t>css</a:t>
                      </a:r>
                      <a:r>
                        <a:rPr lang="en-US" sz="1400" dirty="0">
                          <a:effectLst/>
                        </a:rPr>
                        <a:t> selector&gt;))</a:t>
                      </a:r>
                    </a:p>
                  </a:txBody>
                  <a:tcPr marL="0" marR="0" marT="0" marB="0" anchor="ctr"/>
                </a:tc>
                <a:tc>
                  <a:txBody>
                    <a:bodyPr/>
                    <a:lstStyle/>
                    <a:p>
                      <a:r>
                        <a:rPr lang="en-US" sz="1400" dirty="0">
                          <a:effectLst/>
                        </a:rPr>
                        <a:t>Locates an element using the CSS selector</a:t>
                      </a:r>
                    </a:p>
                  </a:txBody>
                  <a:tcPr marL="0" marR="0" marT="0" marB="0" anchor="ctr"/>
                </a:tc>
                <a:extLst>
                  <a:ext uri="{0D108BD9-81ED-4DB2-BD59-A6C34878D82A}">
                    <a16:rowId xmlns:a16="http://schemas.microsoft.com/office/drawing/2014/main" val="4216197332"/>
                  </a:ext>
                </a:extLst>
              </a:tr>
              <a:tr h="560681">
                <a:tc>
                  <a:txBody>
                    <a:bodyPr/>
                    <a:lstStyle/>
                    <a:p>
                      <a:r>
                        <a:rPr lang="en-US" sz="1400" dirty="0">
                          <a:effectLst/>
                        </a:rPr>
                        <a:t>By XPath</a:t>
                      </a:r>
                    </a:p>
                  </a:txBody>
                  <a:tcPr marL="0" marR="0" marT="0" marB="0" anchor="ctr"/>
                </a:tc>
                <a:tc>
                  <a:txBody>
                    <a:bodyPr/>
                    <a:lstStyle/>
                    <a:p>
                      <a:r>
                        <a:rPr lang="en-US" sz="1400" dirty="0" err="1">
                          <a:effectLst/>
                        </a:rPr>
                        <a:t>driver.findElement</a:t>
                      </a:r>
                      <a:r>
                        <a:rPr lang="en-US" sz="1400" dirty="0">
                          <a:effectLst/>
                        </a:rPr>
                        <a:t>(</a:t>
                      </a:r>
                      <a:r>
                        <a:rPr lang="en-US" sz="1400" dirty="0" err="1">
                          <a:effectLst/>
                        </a:rPr>
                        <a:t>By.xpath</a:t>
                      </a:r>
                      <a:r>
                        <a:rPr lang="en-US" sz="1400" dirty="0">
                          <a:effectLst/>
                        </a:rPr>
                        <a:t> (&lt;</a:t>
                      </a:r>
                      <a:r>
                        <a:rPr lang="en-US" sz="1400" dirty="0" err="1">
                          <a:effectLst/>
                        </a:rPr>
                        <a:t>xpath</a:t>
                      </a:r>
                      <a:r>
                        <a:rPr lang="en-US" sz="1400" dirty="0">
                          <a:effectLst/>
                        </a:rPr>
                        <a:t>&gt;))</a:t>
                      </a:r>
                    </a:p>
                  </a:txBody>
                  <a:tcPr marL="0" marR="0" marT="0" marB="0" anchor="ctr"/>
                </a:tc>
                <a:tc>
                  <a:txBody>
                    <a:bodyPr/>
                    <a:lstStyle/>
                    <a:p>
                      <a:r>
                        <a:rPr lang="en-US" sz="1400" dirty="0">
                          <a:effectLst/>
                        </a:rPr>
                        <a:t>Locates an element using XPath query</a:t>
                      </a:r>
                    </a:p>
                  </a:txBody>
                  <a:tcPr marL="0" marR="0" marT="0" marB="0" anchor="ctr"/>
                </a:tc>
                <a:extLst>
                  <a:ext uri="{0D108BD9-81ED-4DB2-BD59-A6C34878D82A}">
                    <a16:rowId xmlns:a16="http://schemas.microsoft.com/office/drawing/2014/main" val="2649137048"/>
                  </a:ext>
                </a:extLst>
              </a:tr>
            </a:tbl>
          </a:graphicData>
        </a:graphic>
      </p:graphicFrame>
    </p:spTree>
    <p:extLst>
      <p:ext uri="{BB962C8B-B14F-4D97-AF65-F5344CB8AC3E}">
        <p14:creationId xmlns:p14="http://schemas.microsoft.com/office/powerpoint/2010/main" val="48390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F535-D514-3FA0-2BDE-B63A897B401E}"/>
              </a:ext>
            </a:extLst>
          </p:cNvPr>
          <p:cNvSpPr>
            <a:spLocks noGrp="1"/>
          </p:cNvSpPr>
          <p:nvPr>
            <p:ph type="title"/>
          </p:nvPr>
        </p:nvSpPr>
        <p:spPr>
          <a:xfrm>
            <a:off x="-3345611" y="235729"/>
            <a:ext cx="11105071" cy="563563"/>
          </a:xfrm>
        </p:spPr>
        <p:txBody>
          <a:bodyPr>
            <a:normAutofit/>
          </a:bodyPr>
          <a:lstStyle/>
          <a:p>
            <a:r>
              <a:rPr lang="en-US" sz="2400" b="1" dirty="0">
                <a:cs typeface="Calibri Light" panose="020F0302020204030204"/>
              </a:rPr>
              <a:t>Test Case</a:t>
            </a:r>
          </a:p>
        </p:txBody>
      </p:sp>
      <p:sp>
        <p:nvSpPr>
          <p:cNvPr id="3" name="Content Placeholder 2">
            <a:extLst>
              <a:ext uri="{FF2B5EF4-FFF2-40B4-BE49-F238E27FC236}">
                <a16:creationId xmlns:a16="http://schemas.microsoft.com/office/drawing/2014/main" id="{93735469-E4BB-4C3F-7E30-235EB490C4F8}"/>
              </a:ext>
            </a:extLst>
          </p:cNvPr>
          <p:cNvSpPr>
            <a:spLocks noGrp="1"/>
          </p:cNvSpPr>
          <p:nvPr>
            <p:ph idx="1"/>
          </p:nvPr>
        </p:nvSpPr>
        <p:spPr>
          <a:xfrm>
            <a:off x="1454150" y="969251"/>
            <a:ext cx="8467986" cy="5455251"/>
          </a:xfrm>
        </p:spPr>
        <p:txBody>
          <a:bodyPr vert="horz" lIns="68580" tIns="34290" rIns="68580" bIns="34290" rtlCol="0" anchor="t">
            <a:normAutofit/>
          </a:bodyPr>
          <a:lstStyle/>
          <a:p>
            <a:r>
              <a:rPr lang="en-US" dirty="0">
                <a:ea typeface="+mn-lt"/>
                <a:cs typeface="+mn-lt"/>
              </a:rPr>
              <a:t>The test case is an in-details document that includes all possible inputs such as positive and negative, and the navigation steps. These are implemented during the testing process to check whether the software application is performing the task for that it was developed or not.</a:t>
            </a:r>
            <a:endParaRPr lang="en-US" dirty="0">
              <a:cs typeface="Calibri" panose="020F0502020204030204"/>
            </a:endParaRPr>
          </a:p>
          <a:p>
            <a:pPr marL="0" indent="0">
              <a:buNone/>
            </a:pPr>
            <a:r>
              <a:rPr lang="en-US" sz="2400" b="1" dirty="0">
                <a:ea typeface="+mn-lt"/>
                <a:cs typeface="+mn-lt"/>
              </a:rPr>
              <a:t>Test  scenario</a:t>
            </a:r>
            <a:endParaRPr lang="en-US" sz="2400" dirty="0">
              <a:cs typeface="Calibri" panose="020F0502020204030204"/>
            </a:endParaRPr>
          </a:p>
          <a:p>
            <a:r>
              <a:rPr lang="en-US" dirty="0">
                <a:ea typeface="+mn-lt"/>
                <a:cs typeface="+mn-lt"/>
              </a:rPr>
              <a:t>It is a detailed document of test cases that cover end to end functionality of a software application in liner statements. The test scenario is a high-level classification of testable requirements. Before performing the test scenario, the test engineer needs to consider the test cases for each scenario.</a:t>
            </a:r>
            <a:endParaRPr lang="en-US" dirty="0"/>
          </a:p>
          <a:p>
            <a:endParaRPr lang="en-US" dirty="0">
              <a:cs typeface="Calibri"/>
            </a:endParaRPr>
          </a:p>
        </p:txBody>
      </p:sp>
    </p:spTree>
    <p:extLst>
      <p:ext uri="{BB962C8B-B14F-4D97-AF65-F5344CB8AC3E}">
        <p14:creationId xmlns:p14="http://schemas.microsoft.com/office/powerpoint/2010/main" val="3642017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9273-D3F4-4B80-C822-82E05789F243}"/>
              </a:ext>
            </a:extLst>
          </p:cNvPr>
          <p:cNvSpPr>
            <a:spLocks noGrp="1"/>
          </p:cNvSpPr>
          <p:nvPr>
            <p:ph type="title"/>
          </p:nvPr>
        </p:nvSpPr>
        <p:spPr>
          <a:xfrm>
            <a:off x="-5070606" y="286603"/>
            <a:ext cx="16226286" cy="875663"/>
          </a:xfrm>
        </p:spPr>
        <p:txBody>
          <a:bodyPr/>
          <a:lstStyle/>
          <a:p>
            <a:r>
              <a:rPr lang="en-US" b="1" dirty="0">
                <a:cs typeface="Calibri Light"/>
              </a:rPr>
              <a:t>Test Scenario</a:t>
            </a:r>
            <a:endParaRPr lang="en-US" dirty="0">
              <a:cs typeface="Calibri Light" panose="020F0302020204030204"/>
            </a:endParaRPr>
          </a:p>
        </p:txBody>
      </p:sp>
      <p:graphicFrame>
        <p:nvGraphicFramePr>
          <p:cNvPr id="5" name="Content Placeholder 4">
            <a:extLst>
              <a:ext uri="{FF2B5EF4-FFF2-40B4-BE49-F238E27FC236}">
                <a16:creationId xmlns:a16="http://schemas.microsoft.com/office/drawing/2014/main" id="{2BE0CEC0-503E-C915-1116-9CD7DF72B712}"/>
              </a:ext>
            </a:extLst>
          </p:cNvPr>
          <p:cNvGraphicFramePr>
            <a:graphicFrameLocks noGrp="1"/>
          </p:cNvGraphicFramePr>
          <p:nvPr>
            <p:ph idx="1"/>
            <p:extLst>
              <p:ext uri="{D42A27DB-BD31-4B8C-83A1-F6EECF244321}">
                <p14:modId xmlns:p14="http://schemas.microsoft.com/office/powerpoint/2010/main" val="2271358768"/>
              </p:ext>
            </p:extLst>
          </p:nvPr>
        </p:nvGraphicFramePr>
        <p:xfrm>
          <a:off x="1667773" y="1250830"/>
          <a:ext cx="9775173" cy="4861235"/>
        </p:xfrm>
        <a:graphic>
          <a:graphicData uri="http://schemas.openxmlformats.org/drawingml/2006/table">
            <a:tbl>
              <a:tblPr firstRow="1" bandRow="1">
                <a:tableStyleId>{5C22544A-7EE6-4342-B048-85BDC9FD1C3A}</a:tableStyleId>
              </a:tblPr>
              <a:tblGrid>
                <a:gridCol w="2430795">
                  <a:extLst>
                    <a:ext uri="{9D8B030D-6E8A-4147-A177-3AD203B41FA5}">
                      <a16:colId xmlns:a16="http://schemas.microsoft.com/office/drawing/2014/main" val="798321926"/>
                    </a:ext>
                  </a:extLst>
                </a:gridCol>
                <a:gridCol w="2489200">
                  <a:extLst>
                    <a:ext uri="{9D8B030D-6E8A-4147-A177-3AD203B41FA5}">
                      <a16:colId xmlns:a16="http://schemas.microsoft.com/office/drawing/2014/main" val="2755875459"/>
                    </a:ext>
                  </a:extLst>
                </a:gridCol>
                <a:gridCol w="2411386">
                  <a:extLst>
                    <a:ext uri="{9D8B030D-6E8A-4147-A177-3AD203B41FA5}">
                      <a16:colId xmlns:a16="http://schemas.microsoft.com/office/drawing/2014/main" val="1253105631"/>
                    </a:ext>
                  </a:extLst>
                </a:gridCol>
                <a:gridCol w="2443792">
                  <a:extLst>
                    <a:ext uri="{9D8B030D-6E8A-4147-A177-3AD203B41FA5}">
                      <a16:colId xmlns:a16="http://schemas.microsoft.com/office/drawing/2014/main" val="159759980"/>
                    </a:ext>
                  </a:extLst>
                </a:gridCol>
              </a:tblGrid>
              <a:tr h="1082461">
                <a:tc>
                  <a:txBody>
                    <a:bodyPr/>
                    <a:lstStyle/>
                    <a:p>
                      <a:r>
                        <a:rPr lang="en-US" sz="1800" dirty="0">
                          <a:effectLst/>
                        </a:rPr>
                        <a:t>Module name </a:t>
                      </a:r>
                      <a:endParaRPr lang="en-US" sz="1400" dirty="0">
                        <a:effectLst/>
                      </a:endParaRPr>
                    </a:p>
                  </a:txBody>
                  <a:tcPr marL="0" marR="0" marT="0" marB="0" anchor="ctr"/>
                </a:tc>
                <a:tc>
                  <a:txBody>
                    <a:bodyPr/>
                    <a:lstStyle/>
                    <a:p>
                      <a:r>
                        <a:rPr lang="en-US" sz="1800" dirty="0">
                          <a:effectLst/>
                        </a:rPr>
                        <a:t>Test scenario </a:t>
                      </a:r>
                      <a:endParaRPr lang="en-US" sz="1400" dirty="0">
                        <a:effectLst/>
                      </a:endParaRPr>
                    </a:p>
                  </a:txBody>
                  <a:tcPr marL="0" marR="0" marT="0" marB="0" anchor="ctr"/>
                </a:tc>
                <a:tc>
                  <a:txBody>
                    <a:bodyPr/>
                    <a:lstStyle/>
                    <a:p>
                      <a:r>
                        <a:rPr lang="en-US" sz="1800" dirty="0">
                          <a:effectLst/>
                        </a:rPr>
                        <a:t>Test case </a:t>
                      </a:r>
                      <a:endParaRPr lang="en-US" sz="1400" dirty="0">
                        <a:effectLst/>
                      </a:endParaRPr>
                    </a:p>
                  </a:txBody>
                  <a:tcPr marL="0" marR="0" marT="0" marB="0" anchor="ctr"/>
                </a:tc>
                <a:tc>
                  <a:txBody>
                    <a:bodyPr/>
                    <a:lstStyle/>
                    <a:p>
                      <a:r>
                        <a:rPr lang="en-US" sz="1800" dirty="0">
                          <a:effectLst/>
                        </a:rPr>
                        <a:t>No of test case </a:t>
                      </a:r>
                      <a:endParaRPr lang="en-US" sz="1400" dirty="0">
                        <a:effectLst/>
                      </a:endParaRPr>
                    </a:p>
                  </a:txBody>
                  <a:tcPr marL="0" marR="0" marT="0" marB="0" anchor="ctr"/>
                </a:tc>
                <a:extLst>
                  <a:ext uri="{0D108BD9-81ED-4DB2-BD59-A6C34878D82A}">
                    <a16:rowId xmlns:a16="http://schemas.microsoft.com/office/drawing/2014/main" val="2422319211"/>
                  </a:ext>
                </a:extLst>
              </a:tr>
              <a:tr h="1830340">
                <a:tc>
                  <a:txBody>
                    <a:bodyPr/>
                    <a:lstStyle/>
                    <a:p>
                      <a:r>
                        <a:rPr lang="en-US" sz="2100" dirty="0">
                          <a:effectLst/>
                        </a:rPr>
                        <a:t>Sign in module</a:t>
                      </a:r>
                      <a:endParaRPr lang="en-US" sz="1400" dirty="0">
                        <a:effectLst/>
                      </a:endParaRPr>
                    </a:p>
                  </a:txBody>
                  <a:tcPr marL="0" marR="0" marT="0" marB="0" anchor="ctr"/>
                </a:tc>
                <a:tc>
                  <a:txBody>
                    <a:bodyPr/>
                    <a:lstStyle/>
                    <a:p>
                      <a:r>
                        <a:rPr lang="en-US" sz="2100" dirty="0">
                          <a:effectLst/>
                        </a:rPr>
                        <a:t>Ts_001</a:t>
                      </a:r>
                      <a:endParaRPr lang="en-US" sz="1400" dirty="0">
                        <a:effectLst/>
                      </a:endParaRPr>
                    </a:p>
                  </a:txBody>
                  <a:tcPr marL="0" marR="0" marT="0" marB="0" anchor="ctr"/>
                </a:tc>
                <a:tc>
                  <a:txBody>
                    <a:bodyPr/>
                    <a:lstStyle/>
                    <a:p>
                      <a:r>
                        <a:rPr lang="en-US" sz="2100" dirty="0">
                          <a:effectLst/>
                        </a:rPr>
                        <a:t>To check user able to sign in a page</a:t>
                      </a:r>
                      <a:endParaRPr lang="en-US" sz="1400" dirty="0">
                        <a:effectLst/>
                      </a:endParaRPr>
                    </a:p>
                  </a:txBody>
                  <a:tcPr marL="0" marR="0" marT="0" marB="0" anchor="ctr"/>
                </a:tc>
                <a:tc>
                  <a:txBody>
                    <a:bodyPr/>
                    <a:lstStyle/>
                    <a:p>
                      <a:r>
                        <a:rPr lang="en-US" sz="1800" dirty="0">
                          <a:effectLst/>
                        </a:rPr>
                        <a:t>1</a:t>
                      </a:r>
                      <a:endParaRPr lang="en-US" sz="1400" dirty="0">
                        <a:effectLst/>
                      </a:endParaRPr>
                    </a:p>
                  </a:txBody>
                  <a:tcPr marL="0" marR="0" marT="0" marB="0" anchor="ctr"/>
                </a:tc>
                <a:extLst>
                  <a:ext uri="{0D108BD9-81ED-4DB2-BD59-A6C34878D82A}">
                    <a16:rowId xmlns:a16="http://schemas.microsoft.com/office/drawing/2014/main" val="965835387"/>
                  </a:ext>
                </a:extLst>
              </a:tr>
              <a:tr h="1948434">
                <a:tc>
                  <a:txBody>
                    <a:bodyPr/>
                    <a:lstStyle/>
                    <a:p>
                      <a:r>
                        <a:rPr lang="en-US" sz="2100" dirty="0">
                          <a:effectLst/>
                        </a:rPr>
                        <a:t>Select item module</a:t>
                      </a:r>
                    </a:p>
                  </a:txBody>
                  <a:tcPr marL="0" marR="0" marT="0" marB="0" anchor="ctr"/>
                </a:tc>
                <a:tc>
                  <a:txBody>
                    <a:bodyPr/>
                    <a:lstStyle/>
                    <a:p>
                      <a:r>
                        <a:rPr lang="en-US" sz="2100" dirty="0">
                          <a:effectLst/>
                        </a:rPr>
                        <a:t>Ts_002</a:t>
                      </a:r>
                      <a:endParaRPr lang="en-US" sz="1400" dirty="0">
                        <a:effectLst/>
                      </a:endParaRPr>
                    </a:p>
                  </a:txBody>
                  <a:tcPr marL="0" marR="0" marT="0" marB="0" anchor="ctr"/>
                </a:tc>
                <a:tc>
                  <a:txBody>
                    <a:bodyPr/>
                    <a:lstStyle/>
                    <a:p>
                      <a:r>
                        <a:rPr lang="en-US" sz="2100" dirty="0">
                          <a:effectLst/>
                        </a:rPr>
                        <a:t>To check user able to select item</a:t>
                      </a:r>
                    </a:p>
                  </a:txBody>
                  <a:tcPr marL="0" marR="0" marT="0" marB="0" anchor="ctr"/>
                </a:tc>
                <a:tc>
                  <a:txBody>
                    <a:bodyPr/>
                    <a:lstStyle/>
                    <a:p>
                      <a:r>
                        <a:rPr lang="en-US" sz="1800" dirty="0">
                          <a:effectLst/>
                        </a:rPr>
                        <a:t>2</a:t>
                      </a:r>
                      <a:endParaRPr lang="en-US" sz="1400" dirty="0">
                        <a:effectLst/>
                      </a:endParaRPr>
                    </a:p>
                  </a:txBody>
                  <a:tcPr marL="0" marR="0" marT="0" marB="0" anchor="ctr"/>
                </a:tc>
                <a:extLst>
                  <a:ext uri="{0D108BD9-81ED-4DB2-BD59-A6C34878D82A}">
                    <a16:rowId xmlns:a16="http://schemas.microsoft.com/office/drawing/2014/main" val="501154602"/>
                  </a:ext>
                </a:extLst>
              </a:tr>
            </a:tbl>
          </a:graphicData>
        </a:graphic>
      </p:graphicFrame>
    </p:spTree>
    <p:extLst>
      <p:ext uri="{BB962C8B-B14F-4D97-AF65-F5344CB8AC3E}">
        <p14:creationId xmlns:p14="http://schemas.microsoft.com/office/powerpoint/2010/main" val="116324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9519-2AB6-FC5F-3942-46900B7A0986}"/>
              </a:ext>
            </a:extLst>
          </p:cNvPr>
          <p:cNvSpPr>
            <a:spLocks noGrp="1"/>
          </p:cNvSpPr>
          <p:nvPr>
            <p:ph type="title"/>
          </p:nvPr>
        </p:nvSpPr>
        <p:spPr>
          <a:xfrm>
            <a:off x="-4113881" y="249483"/>
            <a:ext cx="13594511" cy="749757"/>
          </a:xfrm>
        </p:spPr>
        <p:txBody>
          <a:bodyPr/>
          <a:lstStyle/>
          <a:p>
            <a:r>
              <a:rPr lang="en-US" b="1" dirty="0">
                <a:cs typeface="Calibri Light"/>
              </a:rPr>
              <a:t>     Test Case</a:t>
            </a:r>
            <a:endParaRPr lang="en-US" b="1" dirty="0"/>
          </a:p>
        </p:txBody>
      </p:sp>
      <p:graphicFrame>
        <p:nvGraphicFramePr>
          <p:cNvPr id="5" name="Content Placeholder 4">
            <a:extLst>
              <a:ext uri="{FF2B5EF4-FFF2-40B4-BE49-F238E27FC236}">
                <a16:creationId xmlns:a16="http://schemas.microsoft.com/office/drawing/2014/main" id="{74A8F3E7-24A3-E86B-E784-3696938BECD2}"/>
              </a:ext>
            </a:extLst>
          </p:cNvPr>
          <p:cNvGraphicFramePr>
            <a:graphicFrameLocks noGrp="1"/>
          </p:cNvGraphicFramePr>
          <p:nvPr>
            <p:ph idx="1"/>
            <p:extLst>
              <p:ext uri="{D42A27DB-BD31-4B8C-83A1-F6EECF244321}">
                <p14:modId xmlns:p14="http://schemas.microsoft.com/office/powerpoint/2010/main" val="1922786605"/>
              </p:ext>
            </p:extLst>
          </p:nvPr>
        </p:nvGraphicFramePr>
        <p:xfrm>
          <a:off x="2027207" y="1078301"/>
          <a:ext cx="9317987" cy="5251888"/>
        </p:xfrm>
        <a:graphic>
          <a:graphicData uri="http://schemas.openxmlformats.org/drawingml/2006/table">
            <a:tbl>
              <a:tblPr firstRow="1" bandRow="1">
                <a:tableStyleId>{5C22544A-7EE6-4342-B048-85BDC9FD1C3A}</a:tableStyleId>
              </a:tblPr>
              <a:tblGrid>
                <a:gridCol w="892800">
                  <a:extLst>
                    <a:ext uri="{9D8B030D-6E8A-4147-A177-3AD203B41FA5}">
                      <a16:colId xmlns:a16="http://schemas.microsoft.com/office/drawing/2014/main" val="3462211628"/>
                    </a:ext>
                  </a:extLst>
                </a:gridCol>
                <a:gridCol w="1200666">
                  <a:extLst>
                    <a:ext uri="{9D8B030D-6E8A-4147-A177-3AD203B41FA5}">
                      <a16:colId xmlns:a16="http://schemas.microsoft.com/office/drawing/2014/main" val="2007392509"/>
                    </a:ext>
                  </a:extLst>
                </a:gridCol>
                <a:gridCol w="1542787">
                  <a:extLst>
                    <a:ext uri="{9D8B030D-6E8A-4147-A177-3AD203B41FA5}">
                      <a16:colId xmlns:a16="http://schemas.microsoft.com/office/drawing/2014/main" val="704678424"/>
                    </a:ext>
                  </a:extLst>
                </a:gridCol>
                <a:gridCol w="1007402">
                  <a:extLst>
                    <a:ext uri="{9D8B030D-6E8A-4147-A177-3AD203B41FA5}">
                      <a16:colId xmlns:a16="http://schemas.microsoft.com/office/drawing/2014/main" val="1815753019"/>
                    </a:ext>
                  </a:extLst>
                </a:gridCol>
                <a:gridCol w="1051810">
                  <a:extLst>
                    <a:ext uri="{9D8B030D-6E8A-4147-A177-3AD203B41FA5}">
                      <a16:colId xmlns:a16="http://schemas.microsoft.com/office/drawing/2014/main" val="1453083238"/>
                    </a:ext>
                  </a:extLst>
                </a:gridCol>
                <a:gridCol w="1200666">
                  <a:extLst>
                    <a:ext uri="{9D8B030D-6E8A-4147-A177-3AD203B41FA5}">
                      <a16:colId xmlns:a16="http://schemas.microsoft.com/office/drawing/2014/main" val="3749890441"/>
                    </a:ext>
                  </a:extLst>
                </a:gridCol>
                <a:gridCol w="1200666">
                  <a:extLst>
                    <a:ext uri="{9D8B030D-6E8A-4147-A177-3AD203B41FA5}">
                      <a16:colId xmlns:a16="http://schemas.microsoft.com/office/drawing/2014/main" val="922297086"/>
                    </a:ext>
                  </a:extLst>
                </a:gridCol>
                <a:gridCol w="1221190">
                  <a:extLst>
                    <a:ext uri="{9D8B030D-6E8A-4147-A177-3AD203B41FA5}">
                      <a16:colId xmlns:a16="http://schemas.microsoft.com/office/drawing/2014/main" val="3136979220"/>
                    </a:ext>
                  </a:extLst>
                </a:gridCol>
              </a:tblGrid>
              <a:tr h="1473300">
                <a:tc>
                  <a:txBody>
                    <a:bodyPr/>
                    <a:lstStyle/>
                    <a:p>
                      <a:r>
                        <a:rPr lang="en-US" sz="1500" dirty="0">
                          <a:effectLst/>
                        </a:rPr>
                        <a:t>Test case</a:t>
                      </a:r>
                      <a:endParaRPr lang="en-US" sz="1400" dirty="0">
                        <a:effectLst/>
                      </a:endParaRPr>
                    </a:p>
                    <a:p>
                      <a:r>
                        <a:rPr lang="en-US" sz="1500" dirty="0">
                          <a:effectLst/>
                        </a:rPr>
                        <a:t>ID</a:t>
                      </a:r>
                      <a:endParaRPr lang="en-US" sz="1400" dirty="0">
                        <a:effectLst/>
                      </a:endParaRPr>
                    </a:p>
                  </a:txBody>
                  <a:tcPr marL="0" marR="0" marT="0" marB="0" anchor="ctr"/>
                </a:tc>
                <a:tc>
                  <a:txBody>
                    <a:bodyPr/>
                    <a:lstStyle/>
                    <a:p>
                      <a:r>
                        <a:rPr lang="en-US" sz="1500" dirty="0">
                          <a:effectLst/>
                        </a:rPr>
                        <a:t>       Test </a:t>
                      </a:r>
                      <a:endParaRPr lang="en-US" sz="1400" dirty="0">
                        <a:effectLst/>
                      </a:endParaRPr>
                    </a:p>
                    <a:p>
                      <a:pPr lvl="0">
                        <a:buNone/>
                      </a:pPr>
                      <a:r>
                        <a:rPr lang="en-US" sz="1500" dirty="0">
                          <a:effectLst/>
                        </a:rPr>
                        <a:t>   scenario </a:t>
                      </a:r>
                      <a:endParaRPr lang="en-US" sz="1400" dirty="0">
                        <a:effectLst/>
                      </a:endParaRPr>
                    </a:p>
                  </a:txBody>
                  <a:tcPr marL="0" marR="0" marT="0" marB="0" anchor="ctr"/>
                </a:tc>
                <a:tc>
                  <a:txBody>
                    <a:bodyPr/>
                    <a:lstStyle/>
                    <a:p>
                      <a:r>
                        <a:rPr lang="en-US" sz="1500" dirty="0">
                          <a:effectLst/>
                        </a:rPr>
                        <a:t>            Test </a:t>
                      </a:r>
                      <a:endParaRPr lang="en-US" sz="1400" dirty="0">
                        <a:effectLst/>
                      </a:endParaRPr>
                    </a:p>
                    <a:p>
                      <a:r>
                        <a:rPr lang="en-US" sz="1500" dirty="0">
                          <a:effectLst/>
                        </a:rPr>
                        <a:t>            case</a:t>
                      </a:r>
                      <a:endParaRPr lang="en-US" sz="1400" dirty="0">
                        <a:effectLst/>
                      </a:endParaRPr>
                    </a:p>
                  </a:txBody>
                  <a:tcPr marL="0" marR="0" marT="0" marB="0" anchor="ctr"/>
                </a:tc>
                <a:tc>
                  <a:txBody>
                    <a:bodyPr/>
                    <a:lstStyle/>
                    <a:p>
                      <a:r>
                        <a:rPr lang="en-US" sz="1500" dirty="0">
                          <a:effectLst/>
                        </a:rPr>
                        <a:t>       Pre </a:t>
                      </a:r>
                      <a:endParaRPr lang="en-US" sz="1400" dirty="0">
                        <a:effectLst/>
                      </a:endParaRPr>
                    </a:p>
                    <a:p>
                      <a:r>
                        <a:rPr lang="en-US" sz="1500" dirty="0">
                          <a:effectLst/>
                        </a:rPr>
                        <a:t>   condition</a:t>
                      </a:r>
                      <a:endParaRPr lang="en-US" sz="1400" dirty="0">
                        <a:effectLst/>
                      </a:endParaRPr>
                    </a:p>
                  </a:txBody>
                  <a:tcPr marL="0" marR="0" marT="0" marB="0" anchor="ctr"/>
                </a:tc>
                <a:tc>
                  <a:txBody>
                    <a:bodyPr/>
                    <a:lstStyle/>
                    <a:p>
                      <a:r>
                        <a:rPr lang="en-US" sz="1500" dirty="0">
                          <a:effectLst/>
                        </a:rPr>
                        <a:t>Test </a:t>
                      </a:r>
                      <a:endParaRPr lang="en-US" sz="1400" dirty="0">
                        <a:effectLst/>
                      </a:endParaRPr>
                    </a:p>
                    <a:p>
                      <a:r>
                        <a:rPr lang="en-US" sz="1500" dirty="0">
                          <a:effectLst/>
                        </a:rPr>
                        <a:t>step</a:t>
                      </a:r>
                      <a:endParaRPr lang="en-US" sz="1400" dirty="0">
                        <a:effectLst/>
                      </a:endParaRPr>
                    </a:p>
                  </a:txBody>
                  <a:tcPr marL="0" marR="0" marT="0" marB="0" anchor="ctr"/>
                </a:tc>
                <a:tc>
                  <a:txBody>
                    <a:bodyPr/>
                    <a:lstStyle/>
                    <a:p>
                      <a:r>
                        <a:rPr lang="en-US" sz="1500" dirty="0">
                          <a:effectLst/>
                        </a:rPr>
                        <a:t>Test </a:t>
                      </a:r>
                      <a:endParaRPr lang="en-US" sz="1400" dirty="0">
                        <a:effectLst/>
                      </a:endParaRPr>
                    </a:p>
                    <a:p>
                      <a:r>
                        <a:rPr lang="en-US" sz="1500" dirty="0">
                          <a:effectLst/>
                        </a:rPr>
                        <a:t>data</a:t>
                      </a:r>
                      <a:endParaRPr lang="en-US" sz="1400" dirty="0">
                        <a:effectLst/>
                      </a:endParaRPr>
                    </a:p>
                  </a:txBody>
                  <a:tcPr marL="0" marR="0" marT="0" marB="0" anchor="ctr"/>
                </a:tc>
                <a:tc>
                  <a:txBody>
                    <a:bodyPr/>
                    <a:lstStyle/>
                    <a:p>
                      <a:r>
                        <a:rPr lang="en-US" sz="1500" dirty="0">
                          <a:effectLst/>
                        </a:rPr>
                        <a:t>Expected </a:t>
                      </a:r>
                      <a:endParaRPr lang="en-US" sz="1400" dirty="0">
                        <a:effectLst/>
                      </a:endParaRPr>
                    </a:p>
                    <a:p>
                      <a:r>
                        <a:rPr lang="en-US" sz="1500" dirty="0">
                          <a:effectLst/>
                        </a:rPr>
                        <a:t>result</a:t>
                      </a:r>
                      <a:endParaRPr lang="en-US" sz="1400" dirty="0">
                        <a:effectLst/>
                      </a:endParaRPr>
                    </a:p>
                  </a:txBody>
                  <a:tcPr marL="0" marR="0" marT="0" marB="0" anchor="ctr"/>
                </a:tc>
                <a:tc>
                  <a:txBody>
                    <a:bodyPr/>
                    <a:lstStyle/>
                    <a:p>
                      <a:r>
                        <a:rPr lang="en-US" sz="1500" dirty="0">
                          <a:effectLst/>
                        </a:rPr>
                        <a:t>Actual </a:t>
                      </a:r>
                      <a:endParaRPr lang="en-US" sz="1400" dirty="0">
                        <a:effectLst/>
                      </a:endParaRPr>
                    </a:p>
                    <a:p>
                      <a:r>
                        <a:rPr lang="en-US" sz="1500" dirty="0">
                          <a:effectLst/>
                        </a:rPr>
                        <a:t>result</a:t>
                      </a:r>
                      <a:endParaRPr lang="en-US" sz="1400" dirty="0">
                        <a:effectLst/>
                      </a:endParaRPr>
                    </a:p>
                  </a:txBody>
                  <a:tcPr marL="0" marR="0" marT="0" marB="0" anchor="ctr"/>
                </a:tc>
                <a:extLst>
                  <a:ext uri="{0D108BD9-81ED-4DB2-BD59-A6C34878D82A}">
                    <a16:rowId xmlns:a16="http://schemas.microsoft.com/office/drawing/2014/main" val="2629991539"/>
                  </a:ext>
                </a:extLst>
              </a:tr>
              <a:tr h="2235956">
                <a:tc>
                  <a:txBody>
                    <a:bodyPr/>
                    <a:lstStyle/>
                    <a:p>
                      <a:r>
                        <a:rPr lang="en-US" sz="1400" dirty="0">
                          <a:effectLst/>
                        </a:rPr>
                        <a:t>Tc_001</a:t>
                      </a:r>
                    </a:p>
                  </a:txBody>
                  <a:tcPr marL="0" marR="0" marT="0" marB="0" anchor="ctr"/>
                </a:tc>
                <a:tc>
                  <a:txBody>
                    <a:bodyPr/>
                    <a:lstStyle/>
                    <a:p>
                      <a:r>
                        <a:rPr lang="en-US" sz="1400" dirty="0">
                          <a:effectLst/>
                        </a:rPr>
                        <a:t>Ts_001</a:t>
                      </a:r>
                    </a:p>
                  </a:txBody>
                  <a:tcPr marL="0" marR="0" marT="0" marB="0" anchor="ctr"/>
                </a:tc>
                <a:tc>
                  <a:txBody>
                    <a:bodyPr/>
                    <a:lstStyle/>
                    <a:p>
                      <a:r>
                        <a:rPr lang="en-US" sz="1400" dirty="0">
                          <a:effectLst/>
                        </a:rPr>
                        <a:t>User select sign</a:t>
                      </a:r>
                      <a:endParaRPr lang="en-US" dirty="0"/>
                    </a:p>
                    <a:p>
                      <a:pPr lvl="0">
                        <a:buNone/>
                      </a:pPr>
                      <a:r>
                        <a:rPr lang="en-US" sz="1400" dirty="0">
                          <a:effectLst/>
                        </a:rPr>
                        <a:t> option and enters </a:t>
                      </a:r>
                      <a:endParaRPr lang="en-US" dirty="0"/>
                    </a:p>
                    <a:p>
                      <a:pPr lvl="0">
                        <a:buNone/>
                      </a:pPr>
                      <a:r>
                        <a:rPr lang="en-US" sz="1400" dirty="0">
                          <a:effectLst/>
                        </a:rPr>
                        <a:t>Valid username and </a:t>
                      </a:r>
                      <a:endParaRPr lang="en-US" dirty="0"/>
                    </a:p>
                    <a:p>
                      <a:pPr lvl="0">
                        <a:buNone/>
                      </a:pPr>
                      <a:r>
                        <a:rPr lang="en-US" sz="1400" dirty="0">
                          <a:effectLst/>
                        </a:rPr>
                        <a:t>password</a:t>
                      </a:r>
                      <a:endParaRPr lang="en-US" dirty="0"/>
                    </a:p>
                  </a:txBody>
                  <a:tcPr marL="0" marR="0" marT="0" marB="0" anchor="ctr"/>
                </a:tc>
                <a:tc>
                  <a:txBody>
                    <a:bodyPr/>
                    <a:lstStyle/>
                    <a:p>
                      <a:r>
                        <a:rPr lang="en-US" sz="1400" dirty="0">
                          <a:effectLst/>
                        </a:rPr>
                        <a:t>User need a</a:t>
                      </a:r>
                      <a:endParaRPr lang="en-US" dirty="0"/>
                    </a:p>
                    <a:p>
                      <a:pPr lvl="0">
                        <a:buNone/>
                      </a:pPr>
                      <a:r>
                        <a:rPr lang="en-US" sz="1400" dirty="0">
                          <a:effectLst/>
                        </a:rPr>
                        <a:t> valid email </a:t>
                      </a:r>
                    </a:p>
                    <a:p>
                      <a:pPr lvl="0">
                        <a:buNone/>
                      </a:pPr>
                      <a:r>
                        <a:rPr lang="en-US" sz="1400" dirty="0">
                          <a:effectLst/>
                        </a:rPr>
                        <a:t>account</a:t>
                      </a:r>
                    </a:p>
                  </a:txBody>
                  <a:tcPr marL="0" marR="0" marT="0" marB="0" anchor="ctr"/>
                </a:tc>
                <a:tc>
                  <a:txBody>
                    <a:bodyPr/>
                    <a:lstStyle/>
                    <a:p>
                      <a:r>
                        <a:rPr lang="en-US" sz="1400" dirty="0">
                          <a:effectLst/>
                        </a:rPr>
                        <a:t>Enter </a:t>
                      </a:r>
                    </a:p>
                    <a:p>
                      <a:pPr lvl="0">
                        <a:buNone/>
                      </a:pPr>
                      <a:r>
                        <a:rPr lang="en-US" sz="1400" dirty="0">
                          <a:effectLst/>
                        </a:rPr>
                        <a:t>username</a:t>
                      </a:r>
                    </a:p>
                    <a:p>
                      <a:r>
                        <a:rPr lang="en-US" sz="1400" dirty="0">
                          <a:effectLst/>
                        </a:rPr>
                        <a:t>Enter </a:t>
                      </a:r>
                    </a:p>
                    <a:p>
                      <a:r>
                        <a:rPr lang="en-US" sz="1400" dirty="0">
                          <a:effectLst/>
                        </a:rPr>
                        <a:t>password</a:t>
                      </a:r>
                    </a:p>
                  </a:txBody>
                  <a:tcPr marL="0" marR="0" marT="0" marB="0" anchor="ctr"/>
                </a:tc>
                <a:tc>
                  <a:txBody>
                    <a:bodyPr/>
                    <a:lstStyle/>
                    <a:p>
                      <a:r>
                        <a:rPr lang="en-US" sz="1400" dirty="0">
                          <a:effectLst/>
                        </a:rPr>
                        <a:t>Valid username</a:t>
                      </a:r>
                    </a:p>
                    <a:p>
                      <a:r>
                        <a:rPr lang="en-US" sz="1400" dirty="0">
                          <a:effectLst/>
                        </a:rPr>
                        <a:t>Valid password</a:t>
                      </a:r>
                    </a:p>
                  </a:txBody>
                  <a:tcPr marL="0" marR="0" marT="0" marB="0" anchor="ctr"/>
                </a:tc>
                <a:tc>
                  <a:txBody>
                    <a:bodyPr/>
                    <a:lstStyle/>
                    <a:p>
                      <a:r>
                        <a:rPr lang="en-US" sz="1400" dirty="0">
                          <a:effectLst/>
                        </a:rPr>
                        <a:t>It should </a:t>
                      </a:r>
                    </a:p>
                    <a:p>
                      <a:pPr lvl="0">
                        <a:buNone/>
                      </a:pPr>
                      <a:r>
                        <a:rPr lang="en-US" sz="1400" dirty="0">
                          <a:effectLst/>
                        </a:rPr>
                        <a:t>display a</a:t>
                      </a:r>
                    </a:p>
                    <a:p>
                      <a:pPr lvl="0">
                        <a:buNone/>
                      </a:pPr>
                      <a:r>
                        <a:rPr lang="en-US" sz="1400" dirty="0">
                          <a:effectLst/>
                        </a:rPr>
                        <a:t> successful </a:t>
                      </a:r>
                    </a:p>
                    <a:p>
                      <a:pPr lvl="0">
                        <a:buNone/>
                      </a:pPr>
                      <a:r>
                        <a:rPr lang="en-US" sz="1400" dirty="0">
                          <a:effectLst/>
                        </a:rPr>
                        <a:t>  sign page</a:t>
                      </a:r>
                    </a:p>
                  </a:txBody>
                  <a:tcPr marL="0" marR="0" marT="0" marB="0" anchor="ctr"/>
                </a:tc>
                <a:tc>
                  <a:txBody>
                    <a:bodyPr/>
                    <a:lstStyle/>
                    <a:p>
                      <a:r>
                        <a:rPr lang="en-US" sz="1400" dirty="0">
                          <a:effectLst/>
                        </a:rPr>
                        <a:t>It is displayed a</a:t>
                      </a:r>
                      <a:endParaRPr lang="en-US" dirty="0"/>
                    </a:p>
                    <a:p>
                      <a:pPr lvl="0">
                        <a:buNone/>
                      </a:pPr>
                      <a:r>
                        <a:rPr lang="en-US" sz="1400" dirty="0">
                          <a:effectLst/>
                        </a:rPr>
                        <a:t> successful sign page</a:t>
                      </a:r>
                    </a:p>
                    <a:p>
                      <a:br>
                        <a:rPr lang="en-US" sz="1400" dirty="0">
                          <a:effectLst/>
                        </a:rPr>
                      </a:br>
                      <a:endParaRPr lang="en-US" sz="1400" dirty="0">
                        <a:effectLst/>
                      </a:endParaRPr>
                    </a:p>
                  </a:txBody>
                  <a:tcPr marL="0" marR="0" marT="0" marB="0" anchor="ctr"/>
                </a:tc>
                <a:extLst>
                  <a:ext uri="{0D108BD9-81ED-4DB2-BD59-A6C34878D82A}">
                    <a16:rowId xmlns:a16="http://schemas.microsoft.com/office/drawing/2014/main" val="2453978960"/>
                  </a:ext>
                </a:extLst>
              </a:tr>
              <a:tr h="1542632">
                <a:tc>
                  <a:txBody>
                    <a:bodyPr/>
                    <a:lstStyle/>
                    <a:p>
                      <a:r>
                        <a:rPr lang="en-US" sz="1400" dirty="0">
                          <a:effectLst/>
                        </a:rPr>
                        <a:t>Tc_002</a:t>
                      </a:r>
                    </a:p>
                  </a:txBody>
                  <a:tcPr marL="0" marR="0" marT="0" marB="0" anchor="ctr"/>
                </a:tc>
                <a:tc>
                  <a:txBody>
                    <a:bodyPr/>
                    <a:lstStyle/>
                    <a:p>
                      <a:r>
                        <a:rPr lang="en-US" sz="1400" dirty="0">
                          <a:effectLst/>
                        </a:rPr>
                        <a:t>Ts_002</a:t>
                      </a:r>
                    </a:p>
                  </a:txBody>
                  <a:tcPr marL="0" marR="0" marT="0" marB="0" anchor="ctr"/>
                </a:tc>
                <a:tc>
                  <a:txBody>
                    <a:bodyPr/>
                    <a:lstStyle/>
                    <a:p>
                      <a:r>
                        <a:rPr lang="en-US" sz="1400" dirty="0">
                          <a:effectLst/>
                        </a:rPr>
                        <a:t>User select search</a:t>
                      </a:r>
                    </a:p>
                    <a:p>
                      <a:pPr lvl="0">
                        <a:buNone/>
                      </a:pPr>
                      <a:r>
                        <a:rPr lang="en-US" sz="1400" dirty="0">
                          <a:effectLst/>
                        </a:rPr>
                        <a:t> icon Enter product </a:t>
                      </a:r>
                    </a:p>
                    <a:p>
                      <a:pPr lvl="0">
                        <a:buNone/>
                      </a:pPr>
                      <a:r>
                        <a:rPr lang="en-US" sz="1400" dirty="0">
                          <a:effectLst/>
                        </a:rPr>
                        <a:t>name</a:t>
                      </a:r>
                      <a:endParaRPr lang="en-US" dirty="0"/>
                    </a:p>
                  </a:txBody>
                  <a:tcPr marL="0" marR="0" marT="0" marB="0" anchor="ctr"/>
                </a:tc>
                <a:tc>
                  <a:txBody>
                    <a:bodyPr/>
                    <a:lstStyle/>
                    <a:p>
                      <a:r>
                        <a:rPr lang="en-US" sz="1400" dirty="0">
                          <a:effectLst/>
                        </a:rPr>
                        <a:t>User need a </a:t>
                      </a:r>
                      <a:endParaRPr lang="en-US" dirty="0"/>
                    </a:p>
                    <a:p>
                      <a:pPr lvl="0">
                        <a:buNone/>
                      </a:pPr>
                      <a:r>
                        <a:rPr lang="en-US" sz="1400" dirty="0">
                          <a:effectLst/>
                        </a:rPr>
                        <a:t>valid email </a:t>
                      </a:r>
                    </a:p>
                    <a:p>
                      <a:pPr lvl="0">
                        <a:buNone/>
                      </a:pPr>
                      <a:r>
                        <a:rPr lang="en-US" sz="1400" dirty="0">
                          <a:effectLst/>
                        </a:rPr>
                        <a:t>account</a:t>
                      </a:r>
                    </a:p>
                  </a:txBody>
                  <a:tcPr marL="0" marR="0" marT="0" marB="0" anchor="ctr"/>
                </a:tc>
                <a:tc>
                  <a:txBody>
                    <a:bodyPr/>
                    <a:lstStyle/>
                    <a:p>
                      <a:r>
                        <a:rPr lang="en-US" sz="1400" dirty="0">
                          <a:effectLst/>
                        </a:rPr>
                        <a:t>Enter a </a:t>
                      </a:r>
                    </a:p>
                    <a:p>
                      <a:pPr lvl="0">
                        <a:buNone/>
                      </a:pPr>
                      <a:r>
                        <a:rPr lang="en-US" sz="1400" dirty="0">
                          <a:effectLst/>
                        </a:rPr>
                        <a:t>product and  name select</a:t>
                      </a:r>
                    </a:p>
                    <a:p>
                      <a:pPr lvl="0">
                        <a:buNone/>
                      </a:pPr>
                      <a:r>
                        <a:rPr lang="en-US" sz="1400" dirty="0">
                          <a:effectLst/>
                        </a:rPr>
                        <a:t> search icon</a:t>
                      </a:r>
                    </a:p>
                  </a:txBody>
                  <a:tcPr marL="0" marR="0" marT="0" marB="0" anchor="ctr"/>
                </a:tc>
                <a:tc>
                  <a:txBody>
                    <a:bodyPr/>
                    <a:lstStyle/>
                    <a:p>
                      <a:r>
                        <a:rPr lang="en-US" sz="1400" dirty="0">
                          <a:effectLst/>
                        </a:rPr>
                        <a:t>Valid product </a:t>
                      </a:r>
                    </a:p>
                    <a:p>
                      <a:pPr lvl="0">
                        <a:buNone/>
                      </a:pPr>
                      <a:r>
                        <a:rPr lang="en-US" sz="1400" dirty="0">
                          <a:effectLst/>
                        </a:rPr>
                        <a:t>name</a:t>
                      </a:r>
                    </a:p>
                  </a:txBody>
                  <a:tcPr marL="0" marR="0" marT="0" marB="0" anchor="ctr"/>
                </a:tc>
                <a:tc>
                  <a:txBody>
                    <a:bodyPr/>
                    <a:lstStyle/>
                    <a:p>
                      <a:r>
                        <a:rPr lang="en-US" sz="1400" dirty="0">
                          <a:effectLst/>
                        </a:rPr>
                        <a:t>It should </a:t>
                      </a:r>
                    </a:p>
                    <a:p>
                      <a:pPr lvl="0">
                        <a:buNone/>
                      </a:pPr>
                      <a:r>
                        <a:rPr lang="en-US" sz="1400" dirty="0">
                          <a:effectLst/>
                        </a:rPr>
                        <a:t>displays the </a:t>
                      </a:r>
                    </a:p>
                    <a:p>
                      <a:pPr lvl="0">
                        <a:buNone/>
                      </a:pPr>
                      <a:r>
                        <a:rPr lang="en-US" sz="1400" dirty="0">
                          <a:effectLst/>
                        </a:rPr>
                        <a:t>product result</a:t>
                      </a:r>
                    </a:p>
                  </a:txBody>
                  <a:tcPr marL="0" marR="0" marT="0" marB="0" anchor="ctr"/>
                </a:tc>
                <a:tc>
                  <a:txBody>
                    <a:bodyPr/>
                    <a:lstStyle/>
                    <a:p>
                      <a:r>
                        <a:rPr lang="en-US" sz="1400" dirty="0">
                          <a:effectLst/>
                        </a:rPr>
                        <a:t>It is displayed </a:t>
                      </a:r>
                    </a:p>
                    <a:p>
                      <a:pPr lvl="0">
                        <a:buNone/>
                      </a:pPr>
                      <a:r>
                        <a:rPr lang="en-US" sz="1400" dirty="0">
                          <a:effectLst/>
                        </a:rPr>
                        <a:t>The product </a:t>
                      </a:r>
                    </a:p>
                    <a:p>
                      <a:pPr lvl="0">
                        <a:buNone/>
                      </a:pPr>
                      <a:r>
                        <a:rPr lang="en-US" sz="1400" dirty="0">
                          <a:effectLst/>
                        </a:rPr>
                        <a:t>result</a:t>
                      </a:r>
                    </a:p>
                    <a:p>
                      <a:br>
                        <a:rPr lang="en-US" sz="1400" dirty="0">
                          <a:effectLst/>
                        </a:rPr>
                      </a:br>
                      <a:endParaRPr lang="en-US" sz="1400" dirty="0">
                        <a:effectLst/>
                      </a:endParaRPr>
                    </a:p>
                  </a:txBody>
                  <a:tcPr marL="0" marR="0" marT="0" marB="0" anchor="ctr"/>
                </a:tc>
                <a:extLst>
                  <a:ext uri="{0D108BD9-81ED-4DB2-BD59-A6C34878D82A}">
                    <a16:rowId xmlns:a16="http://schemas.microsoft.com/office/drawing/2014/main" val="579133124"/>
                  </a:ext>
                </a:extLst>
              </a:tr>
            </a:tbl>
          </a:graphicData>
        </a:graphic>
      </p:graphicFrame>
    </p:spTree>
    <p:extLst>
      <p:ext uri="{BB962C8B-B14F-4D97-AF65-F5344CB8AC3E}">
        <p14:creationId xmlns:p14="http://schemas.microsoft.com/office/powerpoint/2010/main" val="1076714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C94-5EB5-D427-FB0D-0CD5CABE99EE}"/>
              </a:ext>
            </a:extLst>
          </p:cNvPr>
          <p:cNvSpPr>
            <a:spLocks noGrp="1"/>
          </p:cNvSpPr>
          <p:nvPr>
            <p:ph type="title"/>
          </p:nvPr>
        </p:nvSpPr>
        <p:spPr>
          <a:xfrm>
            <a:off x="-585158" y="365125"/>
            <a:ext cx="11938958" cy="937375"/>
          </a:xfrm>
        </p:spPr>
        <p:txBody>
          <a:bodyPr/>
          <a:lstStyle/>
          <a:p>
            <a:r>
              <a:rPr lang="en-US" b="1" dirty="0">
                <a:cs typeface="Calibri Light"/>
              </a:rPr>
              <a:t>Project Searching Website Page</a:t>
            </a:r>
          </a:p>
        </p:txBody>
      </p:sp>
      <p:pic>
        <p:nvPicPr>
          <p:cNvPr id="4" name="Picture 4" descr="A screenshot of a computer&#10;&#10;Description automatically generated">
            <a:extLst>
              <a:ext uri="{FF2B5EF4-FFF2-40B4-BE49-F238E27FC236}">
                <a16:creationId xmlns:a16="http://schemas.microsoft.com/office/drawing/2014/main" id="{09361CF9-EA8A-F827-C51D-5AF64BA69A3B}"/>
              </a:ext>
            </a:extLst>
          </p:cNvPr>
          <p:cNvPicPr>
            <a:picLocks noGrp="1" noChangeAspect="1"/>
          </p:cNvPicPr>
          <p:nvPr>
            <p:ph idx="1"/>
          </p:nvPr>
        </p:nvPicPr>
        <p:blipFill>
          <a:blip r:embed="rId2"/>
          <a:stretch>
            <a:fillRect/>
          </a:stretch>
        </p:blipFill>
        <p:spPr>
          <a:xfrm>
            <a:off x="1929209" y="1443697"/>
            <a:ext cx="9328436" cy="4425291"/>
          </a:xfrm>
        </p:spPr>
      </p:pic>
    </p:spTree>
    <p:extLst>
      <p:ext uri="{BB962C8B-B14F-4D97-AF65-F5344CB8AC3E}">
        <p14:creationId xmlns:p14="http://schemas.microsoft.com/office/powerpoint/2010/main" val="386892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6FFE-61BF-1701-21A3-C1A5A779D049}"/>
              </a:ext>
            </a:extLst>
          </p:cNvPr>
          <p:cNvSpPr>
            <a:spLocks noGrp="1"/>
          </p:cNvSpPr>
          <p:nvPr>
            <p:ph type="title"/>
          </p:nvPr>
        </p:nvSpPr>
        <p:spPr>
          <a:xfrm>
            <a:off x="838200" y="365125"/>
            <a:ext cx="4692770" cy="865488"/>
          </a:xfrm>
        </p:spPr>
        <p:txBody>
          <a:bodyPr/>
          <a:lstStyle/>
          <a:p>
            <a:r>
              <a:rPr lang="en-US" dirty="0">
                <a:cs typeface="Calibri Light"/>
              </a:rPr>
              <a:t> </a:t>
            </a:r>
            <a:r>
              <a:rPr lang="en-US" b="1" dirty="0">
                <a:cs typeface="Calibri Light"/>
              </a:rPr>
              <a:t>Sign Up Page</a:t>
            </a:r>
            <a:endParaRPr lang="en-US" b="1">
              <a:cs typeface="Calibri Light"/>
            </a:endParaRPr>
          </a:p>
        </p:txBody>
      </p:sp>
      <p:pic>
        <p:nvPicPr>
          <p:cNvPr id="13" name="Picture 13" descr="A screenshot of a computer&#10;&#10;Description automatically generated">
            <a:extLst>
              <a:ext uri="{FF2B5EF4-FFF2-40B4-BE49-F238E27FC236}">
                <a16:creationId xmlns:a16="http://schemas.microsoft.com/office/drawing/2014/main" id="{CDC41251-A75B-0461-47F6-796BF07C0155}"/>
              </a:ext>
            </a:extLst>
          </p:cNvPr>
          <p:cNvPicPr>
            <a:picLocks noGrp="1" noChangeAspect="1"/>
          </p:cNvPicPr>
          <p:nvPr>
            <p:ph idx="1"/>
          </p:nvPr>
        </p:nvPicPr>
        <p:blipFill>
          <a:blip r:embed="rId2"/>
          <a:stretch>
            <a:fillRect/>
          </a:stretch>
        </p:blipFill>
        <p:spPr>
          <a:xfrm>
            <a:off x="1816996" y="1308116"/>
            <a:ext cx="9656679" cy="4901123"/>
          </a:xfrm>
        </p:spPr>
      </p:pic>
    </p:spTree>
    <p:extLst>
      <p:ext uri="{BB962C8B-B14F-4D97-AF65-F5344CB8AC3E}">
        <p14:creationId xmlns:p14="http://schemas.microsoft.com/office/powerpoint/2010/main" val="416463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352C-7EC8-600D-991C-75E7981FEE77}"/>
              </a:ext>
            </a:extLst>
          </p:cNvPr>
          <p:cNvSpPr>
            <a:spLocks noGrp="1"/>
          </p:cNvSpPr>
          <p:nvPr>
            <p:ph type="title"/>
          </p:nvPr>
        </p:nvSpPr>
        <p:spPr>
          <a:xfrm>
            <a:off x="-1995009" y="96329"/>
            <a:ext cx="13440524" cy="1493806"/>
          </a:xfrm>
        </p:spPr>
        <p:txBody>
          <a:bodyPr>
            <a:normAutofit/>
          </a:bodyPr>
          <a:lstStyle/>
          <a:p>
            <a:r>
              <a:rPr lang="en-US" b="1" dirty="0">
                <a:cs typeface="Calibri Light"/>
              </a:rPr>
              <a:t>   Searching of Product Page</a:t>
            </a:r>
            <a:endParaRPr lang="en-US" b="1" dirty="0"/>
          </a:p>
        </p:txBody>
      </p:sp>
      <p:pic>
        <p:nvPicPr>
          <p:cNvPr id="16" name="Picture 16">
            <a:extLst>
              <a:ext uri="{FF2B5EF4-FFF2-40B4-BE49-F238E27FC236}">
                <a16:creationId xmlns:a16="http://schemas.microsoft.com/office/drawing/2014/main" id="{81B87024-064D-EFCF-EF94-8406FE4BF3EA}"/>
              </a:ext>
            </a:extLst>
          </p:cNvPr>
          <p:cNvPicPr>
            <a:picLocks noGrp="1" noChangeAspect="1"/>
          </p:cNvPicPr>
          <p:nvPr>
            <p:ph idx="1"/>
          </p:nvPr>
        </p:nvPicPr>
        <p:blipFill>
          <a:blip r:embed="rId2"/>
          <a:stretch>
            <a:fillRect/>
          </a:stretch>
        </p:blipFill>
        <p:spPr>
          <a:xfrm>
            <a:off x="2073408" y="1509323"/>
            <a:ext cx="8620279" cy="4351338"/>
          </a:xfrm>
        </p:spPr>
      </p:pic>
    </p:spTree>
    <p:extLst>
      <p:ext uri="{BB962C8B-B14F-4D97-AF65-F5344CB8AC3E}">
        <p14:creationId xmlns:p14="http://schemas.microsoft.com/office/powerpoint/2010/main" val="3438779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8A18-7E3E-69DD-570F-CAE544FA85E3}"/>
              </a:ext>
            </a:extLst>
          </p:cNvPr>
          <p:cNvSpPr>
            <a:spLocks noGrp="1"/>
          </p:cNvSpPr>
          <p:nvPr>
            <p:ph type="title"/>
          </p:nvPr>
        </p:nvSpPr>
        <p:spPr>
          <a:xfrm>
            <a:off x="-1808104" y="-4312"/>
            <a:ext cx="13814335" cy="1119995"/>
          </a:xfrm>
        </p:spPr>
        <p:txBody>
          <a:bodyPr/>
          <a:lstStyle/>
          <a:p>
            <a:r>
              <a:rPr lang="en-US" b="1" dirty="0">
                <a:cs typeface="Calibri Light"/>
              </a:rPr>
              <a:t>Project Product Selection Page</a:t>
            </a:r>
            <a:endParaRPr lang="en-US" b="1" dirty="0"/>
          </a:p>
        </p:txBody>
      </p:sp>
      <p:pic>
        <p:nvPicPr>
          <p:cNvPr id="4" name="Picture 4" descr="A picture containing text, monitor, screenshot, screen&#10;&#10;Description automatically generated">
            <a:extLst>
              <a:ext uri="{FF2B5EF4-FFF2-40B4-BE49-F238E27FC236}">
                <a16:creationId xmlns:a16="http://schemas.microsoft.com/office/drawing/2014/main" id="{FF2211AC-CDF2-2B1A-9191-4B06E3C27D5C}"/>
              </a:ext>
            </a:extLst>
          </p:cNvPr>
          <p:cNvPicPr>
            <a:picLocks noGrp="1" noChangeAspect="1"/>
          </p:cNvPicPr>
          <p:nvPr>
            <p:ph idx="1"/>
          </p:nvPr>
        </p:nvPicPr>
        <p:blipFill>
          <a:blip r:embed="rId2"/>
          <a:stretch>
            <a:fillRect/>
          </a:stretch>
        </p:blipFill>
        <p:spPr>
          <a:xfrm>
            <a:off x="2257298" y="991739"/>
            <a:ext cx="7893064" cy="5444016"/>
          </a:xfrm>
        </p:spPr>
      </p:pic>
    </p:spTree>
    <p:extLst>
      <p:ext uri="{BB962C8B-B14F-4D97-AF65-F5344CB8AC3E}">
        <p14:creationId xmlns:p14="http://schemas.microsoft.com/office/powerpoint/2010/main" val="150176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1F6F-FD76-DA52-00D2-A100351FBAA4}"/>
              </a:ext>
            </a:extLst>
          </p:cNvPr>
          <p:cNvSpPr>
            <a:spLocks noGrp="1"/>
          </p:cNvSpPr>
          <p:nvPr>
            <p:ph type="title"/>
          </p:nvPr>
        </p:nvSpPr>
        <p:spPr>
          <a:xfrm>
            <a:off x="-427877" y="125084"/>
            <a:ext cx="11930901" cy="1637580"/>
          </a:xfrm>
        </p:spPr>
        <p:txBody>
          <a:bodyPr/>
          <a:lstStyle/>
          <a:p>
            <a:r>
              <a:rPr lang="en-US" b="1" dirty="0">
                <a:cs typeface="Calibri Light"/>
              </a:rPr>
              <a:t>Advantages of Selenium </a:t>
            </a:r>
            <a:r>
              <a:rPr lang="en-US" b="1" dirty="0" err="1">
                <a:cs typeface="Calibri Light"/>
              </a:rPr>
              <a:t>Webdriver</a:t>
            </a:r>
            <a:endParaRPr lang="en-US" b="1" dirty="0" err="1"/>
          </a:p>
        </p:txBody>
      </p:sp>
      <p:sp>
        <p:nvSpPr>
          <p:cNvPr id="3" name="Content Placeholder 2">
            <a:extLst>
              <a:ext uri="{FF2B5EF4-FFF2-40B4-BE49-F238E27FC236}">
                <a16:creationId xmlns:a16="http://schemas.microsoft.com/office/drawing/2014/main" id="{044EDDD4-9973-D7C4-CD2E-2D1E9535D3E5}"/>
              </a:ext>
            </a:extLst>
          </p:cNvPr>
          <p:cNvSpPr>
            <a:spLocks noGrp="1"/>
          </p:cNvSpPr>
          <p:nvPr>
            <p:ph idx="1"/>
          </p:nvPr>
        </p:nvSpPr>
        <p:spPr>
          <a:xfrm>
            <a:off x="1484310" y="1344283"/>
            <a:ext cx="10018713" cy="3713672"/>
          </a:xfrm>
        </p:spPr>
        <p:txBody>
          <a:bodyPr vert="horz" lIns="68580" tIns="34290" rIns="68580" bIns="34290" rtlCol="0" anchor="t">
            <a:normAutofit fontScale="85000" lnSpcReduction="20000"/>
          </a:bodyPr>
          <a:lstStyle/>
          <a:p>
            <a:r>
              <a:rPr lang="en-US" dirty="0">
                <a:ea typeface="+mn-lt"/>
                <a:cs typeface="+mn-lt"/>
              </a:rPr>
              <a:t>Selenium IDE worked only in Mozilla while RC and WebDriver work in IE, Chrome, Firefox, Opera, Safari and many other browsers.</a:t>
            </a:r>
            <a:endParaRPr lang="en-US" dirty="0">
              <a:cs typeface="Calibri" panose="020F0502020204030204"/>
            </a:endParaRPr>
          </a:p>
          <a:p>
            <a:r>
              <a:rPr lang="en-US" dirty="0">
                <a:ea typeface="+mn-lt"/>
                <a:cs typeface="+mn-lt"/>
              </a:rPr>
              <a:t>Selenium is an Open Source Software.</a:t>
            </a:r>
            <a:endParaRPr lang="en-US" dirty="0"/>
          </a:p>
          <a:p>
            <a:r>
              <a:rPr lang="en-US" dirty="0">
                <a:ea typeface="+mn-lt"/>
                <a:cs typeface="+mn-lt"/>
              </a:rPr>
              <a:t>Selenium supports various programming languages to write programs (Test scripts)</a:t>
            </a:r>
            <a:endParaRPr lang="en-US" dirty="0"/>
          </a:p>
          <a:p>
            <a:r>
              <a:rPr lang="en-US" dirty="0">
                <a:ea typeface="+mn-lt"/>
                <a:cs typeface="+mn-lt"/>
              </a:rPr>
              <a:t>WebDriver test cases execute faster when compared to the other tools of the Selenium suite.</a:t>
            </a:r>
            <a:endParaRPr lang="en-US" dirty="0"/>
          </a:p>
          <a:p>
            <a:r>
              <a:rPr lang="en-US" dirty="0">
                <a:ea typeface="+mn-lt"/>
                <a:cs typeface="+mn-lt"/>
              </a:rPr>
              <a:t>It is very easy to locate web elements with the help of an ID, class, name, XPath, etc.</a:t>
            </a:r>
            <a:endParaRPr lang="en-US" dirty="0"/>
          </a:p>
          <a:p>
            <a:r>
              <a:rPr lang="en-US" dirty="0">
                <a:ea typeface="+mn-lt"/>
                <a:cs typeface="+mn-lt"/>
              </a:rPr>
              <a:t>Selenium WebDriver supports automation of test scripts across the various devices, which can be BlackBerry, Android, and iPhones.</a:t>
            </a:r>
            <a:endParaRPr lang="en-US" dirty="0"/>
          </a:p>
          <a:p>
            <a:pPr marL="0" indent="0">
              <a:buNone/>
            </a:pPr>
            <a:br>
              <a:rPr lang="en-US" dirty="0">
                <a:ea typeface="+mn-lt"/>
                <a:cs typeface="+mn-lt"/>
              </a:rPr>
            </a:br>
            <a:endParaRPr lang="en-US">
              <a:cs typeface="Calibri" panose="020F0502020204030204"/>
            </a:endParaRPr>
          </a:p>
          <a:p>
            <a:endParaRPr lang="en-US" dirty="0">
              <a:cs typeface="Calibri"/>
            </a:endParaRPr>
          </a:p>
        </p:txBody>
      </p:sp>
    </p:spTree>
    <p:extLst>
      <p:ext uri="{BB962C8B-B14F-4D97-AF65-F5344CB8AC3E}">
        <p14:creationId xmlns:p14="http://schemas.microsoft.com/office/powerpoint/2010/main" val="67555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B792-E2E0-599E-6CA2-AD39E870795C}"/>
              </a:ext>
            </a:extLst>
          </p:cNvPr>
          <p:cNvSpPr>
            <a:spLocks noGrp="1"/>
          </p:cNvSpPr>
          <p:nvPr>
            <p:ph type="title"/>
          </p:nvPr>
        </p:nvSpPr>
        <p:spPr>
          <a:xfrm>
            <a:off x="-2554856" y="5692"/>
            <a:ext cx="13908656" cy="1253676"/>
          </a:xfrm>
        </p:spPr>
        <p:txBody>
          <a:bodyPr/>
          <a:lstStyle/>
          <a:p>
            <a:r>
              <a:rPr lang="en-US" b="1" dirty="0">
                <a:cs typeface="Calibri Light"/>
              </a:rPr>
              <a:t>Drawbacks of Software</a:t>
            </a:r>
          </a:p>
        </p:txBody>
      </p:sp>
      <p:sp>
        <p:nvSpPr>
          <p:cNvPr id="3" name="Content Placeholder 2">
            <a:extLst>
              <a:ext uri="{FF2B5EF4-FFF2-40B4-BE49-F238E27FC236}">
                <a16:creationId xmlns:a16="http://schemas.microsoft.com/office/drawing/2014/main" id="{8FD3A278-B19A-F487-172E-952F08DDB922}"/>
              </a:ext>
            </a:extLst>
          </p:cNvPr>
          <p:cNvSpPr>
            <a:spLocks noGrp="1"/>
          </p:cNvSpPr>
          <p:nvPr>
            <p:ph idx="1"/>
          </p:nvPr>
        </p:nvSpPr>
        <p:spPr>
          <a:xfrm>
            <a:off x="1542691" y="1135512"/>
            <a:ext cx="10429335" cy="5041451"/>
          </a:xfrm>
        </p:spPr>
        <p:txBody>
          <a:bodyPr vert="horz" lIns="68580" tIns="34290" rIns="68580" bIns="34290" rtlCol="0" anchor="t">
            <a:normAutofit/>
          </a:bodyPr>
          <a:lstStyle/>
          <a:p>
            <a:pPr lvl="1"/>
            <a:r>
              <a:rPr lang="en-US" dirty="0">
                <a:cs typeface="Calibri"/>
              </a:rPr>
              <a:t>Finding the element by using the locator sometimes not all the times we may not find any attributes names.</a:t>
            </a:r>
          </a:p>
          <a:p>
            <a:pPr lvl="1"/>
            <a:r>
              <a:rPr lang="en-US" dirty="0">
                <a:cs typeface="Calibri"/>
              </a:rPr>
              <a:t>So that time we can use </a:t>
            </a:r>
            <a:r>
              <a:rPr lang="en-US" dirty="0" err="1">
                <a:cs typeface="Calibri"/>
              </a:rPr>
              <a:t>Xpath</a:t>
            </a:r>
            <a:r>
              <a:rPr lang="en-US" dirty="0">
                <a:cs typeface="Calibri"/>
              </a:rPr>
              <a:t> to find the locator of element.</a:t>
            </a:r>
          </a:p>
          <a:p>
            <a:pPr lvl="1"/>
            <a:r>
              <a:rPr lang="en-US" dirty="0">
                <a:cs typeface="Calibri"/>
              </a:rPr>
              <a:t>But even through when we mention correct locator also sometimes it will throw an exception to avoid it.</a:t>
            </a:r>
          </a:p>
          <a:p>
            <a:pPr marL="457200" lvl="1" indent="0">
              <a:buNone/>
            </a:pPr>
            <a:endParaRPr lang="en-US" dirty="0">
              <a:cs typeface="Calibri"/>
            </a:endParaRPr>
          </a:p>
        </p:txBody>
      </p:sp>
    </p:spTree>
    <p:extLst>
      <p:ext uri="{BB962C8B-B14F-4D97-AF65-F5344CB8AC3E}">
        <p14:creationId xmlns:p14="http://schemas.microsoft.com/office/powerpoint/2010/main" val="174900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47DD-3056-CA21-0FBE-102812A3B106}"/>
              </a:ext>
            </a:extLst>
          </p:cNvPr>
          <p:cNvSpPr>
            <a:spLocks noGrp="1"/>
          </p:cNvSpPr>
          <p:nvPr>
            <p:ph type="title"/>
          </p:nvPr>
        </p:nvSpPr>
        <p:spPr>
          <a:xfrm>
            <a:off x="-4452668" y="365125"/>
            <a:ext cx="15490166" cy="1339940"/>
          </a:xfrm>
        </p:spPr>
        <p:txBody>
          <a:bodyPr/>
          <a:lstStyle/>
          <a:p>
            <a:r>
              <a:rPr lang="en-US" sz="3200" b="1" dirty="0">
                <a:cs typeface="Calibri Light"/>
              </a:rPr>
              <a:t>Why Selenium Tool?</a:t>
            </a:r>
            <a:br>
              <a:rPr lang="en-US" sz="3000" b="1" dirty="0">
                <a:cs typeface="Calibri Light"/>
              </a:rPr>
            </a:br>
            <a:endParaRPr lang="en-US"/>
          </a:p>
        </p:txBody>
      </p:sp>
      <p:sp>
        <p:nvSpPr>
          <p:cNvPr id="3" name="Content Placeholder 2">
            <a:extLst>
              <a:ext uri="{FF2B5EF4-FFF2-40B4-BE49-F238E27FC236}">
                <a16:creationId xmlns:a16="http://schemas.microsoft.com/office/drawing/2014/main" id="{AA3537DB-CF0F-AEDD-4CCF-005171AE5143}"/>
              </a:ext>
            </a:extLst>
          </p:cNvPr>
          <p:cNvSpPr>
            <a:spLocks noGrp="1"/>
          </p:cNvSpPr>
          <p:nvPr>
            <p:ph idx="1"/>
          </p:nvPr>
        </p:nvSpPr>
        <p:spPr>
          <a:xfrm>
            <a:off x="1462537" y="1040338"/>
            <a:ext cx="10273341" cy="4622162"/>
          </a:xfrm>
        </p:spPr>
        <p:txBody>
          <a:bodyPr vert="horz" lIns="68580" tIns="34290" rIns="68580" bIns="34290" rtlCol="0" anchor="t">
            <a:normAutofit/>
          </a:bodyPr>
          <a:lstStyle/>
          <a:p>
            <a:r>
              <a:rPr lang="en-US" dirty="0">
                <a:ea typeface="+mn-lt"/>
                <a:cs typeface="+mn-lt"/>
              </a:rPr>
              <a:t>Selenium WebDriver can support multiple languages like Java, Python, JavaScript, C# and so on.</a:t>
            </a:r>
            <a:endParaRPr lang="en-US" dirty="0">
              <a:cs typeface="Calibri" panose="020F0502020204030204"/>
            </a:endParaRPr>
          </a:p>
          <a:p>
            <a:r>
              <a:rPr lang="en-US" dirty="0">
                <a:ea typeface="+mn-lt"/>
                <a:cs typeface="+mn-lt"/>
              </a:rPr>
              <a:t>Selenium </a:t>
            </a:r>
            <a:r>
              <a:rPr lang="en-US" dirty="0" err="1">
                <a:ea typeface="+mn-lt"/>
                <a:cs typeface="+mn-lt"/>
              </a:rPr>
              <a:t>Webdriver</a:t>
            </a:r>
            <a:r>
              <a:rPr lang="en-US" dirty="0">
                <a:ea typeface="+mn-lt"/>
                <a:cs typeface="+mn-lt"/>
              </a:rPr>
              <a:t> can be used to test an application in multiple browsers like Chrome, Firefox, Safari, IE</a:t>
            </a:r>
            <a:endParaRPr lang="en-US" dirty="0"/>
          </a:p>
          <a:p>
            <a:r>
              <a:rPr lang="en-US" dirty="0">
                <a:ea typeface="+mn-lt"/>
                <a:cs typeface="+mn-lt"/>
              </a:rPr>
              <a:t>Selenium </a:t>
            </a:r>
            <a:r>
              <a:rPr lang="en-US" dirty="0" err="1">
                <a:ea typeface="+mn-lt"/>
                <a:cs typeface="+mn-lt"/>
              </a:rPr>
              <a:t>Webdriver</a:t>
            </a:r>
            <a:r>
              <a:rPr lang="en-US" dirty="0">
                <a:ea typeface="+mn-lt"/>
                <a:cs typeface="+mn-lt"/>
              </a:rPr>
              <a:t> can be used to stimulate human-like actions like drag and drop, keypress, click and hold, and so on. </a:t>
            </a:r>
            <a:endParaRPr lang="en-US" dirty="0"/>
          </a:p>
          <a:p>
            <a:r>
              <a:rPr lang="en-US" dirty="0">
                <a:ea typeface="+mn-lt"/>
                <a:cs typeface="+mn-lt"/>
              </a:rPr>
              <a:t>Selenium </a:t>
            </a:r>
            <a:r>
              <a:rPr lang="en-US" dirty="0" err="1">
                <a:ea typeface="+mn-lt"/>
                <a:cs typeface="+mn-lt"/>
              </a:rPr>
              <a:t>Webdriver</a:t>
            </a:r>
            <a:r>
              <a:rPr lang="en-US" dirty="0">
                <a:ea typeface="+mn-lt"/>
                <a:cs typeface="+mn-lt"/>
              </a:rPr>
              <a:t> has the ability to test more than one device like Android, Blackberry, and iPhones</a:t>
            </a:r>
            <a:endParaRPr lang="en-US" dirty="0"/>
          </a:p>
          <a:p>
            <a:r>
              <a:rPr lang="en-US" dirty="0">
                <a:ea typeface="+mn-lt"/>
                <a:cs typeface="+mn-lt"/>
              </a:rPr>
              <a:t>The Selenium </a:t>
            </a:r>
            <a:r>
              <a:rPr lang="en-US" dirty="0" err="1">
                <a:ea typeface="+mn-lt"/>
                <a:cs typeface="+mn-lt"/>
              </a:rPr>
              <a:t>Webdriver</a:t>
            </a:r>
            <a:r>
              <a:rPr lang="en-US" dirty="0">
                <a:ea typeface="+mn-lt"/>
                <a:cs typeface="+mn-lt"/>
              </a:rPr>
              <a:t> tool is used for automating web application testing to verify that it works as expected or not</a:t>
            </a:r>
            <a:endParaRPr lang="en-US" dirty="0"/>
          </a:p>
          <a:p>
            <a:endParaRPr lang="en-US" dirty="0">
              <a:cs typeface="Calibri"/>
            </a:endParaRPr>
          </a:p>
        </p:txBody>
      </p:sp>
    </p:spTree>
    <p:extLst>
      <p:ext uri="{BB962C8B-B14F-4D97-AF65-F5344CB8AC3E}">
        <p14:creationId xmlns:p14="http://schemas.microsoft.com/office/powerpoint/2010/main" val="21199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9943-5001-D148-EB45-2B9CADD19BF0}"/>
              </a:ext>
            </a:extLst>
          </p:cNvPr>
          <p:cNvSpPr>
            <a:spLocks noGrp="1"/>
          </p:cNvSpPr>
          <p:nvPr>
            <p:ph type="title"/>
          </p:nvPr>
        </p:nvSpPr>
        <p:spPr>
          <a:xfrm>
            <a:off x="-3087688" y="53197"/>
            <a:ext cx="14849505" cy="1163127"/>
          </a:xfrm>
        </p:spPr>
        <p:txBody>
          <a:bodyPr>
            <a:normAutofit/>
          </a:bodyPr>
          <a:lstStyle/>
          <a:p>
            <a:r>
              <a:rPr lang="en-US" b="1" dirty="0">
                <a:cs typeface="Calibri Light"/>
              </a:rPr>
              <a:t>Selenium Components</a:t>
            </a:r>
            <a:endParaRPr lang="en-US" b="1" dirty="0" err="1"/>
          </a:p>
        </p:txBody>
      </p:sp>
      <p:pic>
        <p:nvPicPr>
          <p:cNvPr id="13" name="Picture 13" descr="Diagram&#10;&#10;Description automatically generated">
            <a:extLst>
              <a:ext uri="{FF2B5EF4-FFF2-40B4-BE49-F238E27FC236}">
                <a16:creationId xmlns:a16="http://schemas.microsoft.com/office/drawing/2014/main" id="{C7442AC9-C9B5-D138-940D-3A8C59607561}"/>
              </a:ext>
            </a:extLst>
          </p:cNvPr>
          <p:cNvPicPr>
            <a:picLocks noGrp="1" noChangeAspect="1"/>
          </p:cNvPicPr>
          <p:nvPr>
            <p:ph idx="1"/>
          </p:nvPr>
        </p:nvPicPr>
        <p:blipFill>
          <a:blip r:embed="rId2"/>
          <a:stretch>
            <a:fillRect/>
          </a:stretch>
        </p:blipFill>
        <p:spPr>
          <a:xfrm>
            <a:off x="1612065" y="1220055"/>
            <a:ext cx="8565305" cy="4485578"/>
          </a:xfrm>
        </p:spPr>
      </p:pic>
    </p:spTree>
    <p:extLst>
      <p:ext uri="{BB962C8B-B14F-4D97-AF65-F5344CB8AC3E}">
        <p14:creationId xmlns:p14="http://schemas.microsoft.com/office/powerpoint/2010/main" val="413106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25783-74D1-7DFD-5A0E-01C899A5A272}"/>
              </a:ext>
            </a:extLst>
          </p:cNvPr>
          <p:cNvSpPr>
            <a:spLocks noGrp="1"/>
          </p:cNvSpPr>
          <p:nvPr>
            <p:ph type="title"/>
          </p:nvPr>
        </p:nvSpPr>
        <p:spPr>
          <a:xfrm>
            <a:off x="-1793726" y="-550652"/>
            <a:ext cx="11413317" cy="2155165"/>
          </a:xfrm>
        </p:spPr>
        <p:txBody>
          <a:bodyPr/>
          <a:lstStyle/>
          <a:p>
            <a:r>
              <a:rPr lang="en-US" b="1" dirty="0">
                <a:cs typeface="Calibri Light"/>
              </a:rPr>
              <a:t>Selenium </a:t>
            </a:r>
            <a:r>
              <a:rPr lang="en-US" b="1" dirty="0" err="1">
                <a:cs typeface="Calibri Light"/>
              </a:rPr>
              <a:t>Webdriver</a:t>
            </a:r>
            <a:r>
              <a:rPr lang="en-US" dirty="0">
                <a:cs typeface="Calibri Light"/>
              </a:rPr>
              <a:t>:</a:t>
            </a:r>
            <a:endParaRPr lang="en-US" dirty="0"/>
          </a:p>
        </p:txBody>
      </p:sp>
      <p:sp>
        <p:nvSpPr>
          <p:cNvPr id="3" name="Content Placeholder 2">
            <a:extLst>
              <a:ext uri="{FF2B5EF4-FFF2-40B4-BE49-F238E27FC236}">
                <a16:creationId xmlns:a16="http://schemas.microsoft.com/office/drawing/2014/main" id="{40030FF1-7975-A8D4-4440-4C2D0B7F1193}"/>
              </a:ext>
            </a:extLst>
          </p:cNvPr>
          <p:cNvSpPr>
            <a:spLocks noGrp="1"/>
          </p:cNvSpPr>
          <p:nvPr>
            <p:ph idx="1"/>
          </p:nvPr>
        </p:nvSpPr>
        <p:spPr>
          <a:xfrm>
            <a:off x="1484310" y="1143000"/>
            <a:ext cx="10018713" cy="4648200"/>
          </a:xfrm>
        </p:spPr>
        <p:txBody>
          <a:bodyPr vert="horz" lIns="68580" tIns="34290" rIns="68580" bIns="34290" rtlCol="0" anchor="t">
            <a:normAutofit/>
          </a:bodyPr>
          <a:lstStyle/>
          <a:p>
            <a:r>
              <a:rPr lang="en-US" dirty="0">
                <a:ea typeface="+mn-lt"/>
                <a:cs typeface="+mn-lt"/>
              </a:rPr>
              <a:t>Selenium </a:t>
            </a:r>
            <a:r>
              <a:rPr lang="en-US" dirty="0" err="1">
                <a:ea typeface="+mn-lt"/>
                <a:cs typeface="+mn-lt"/>
              </a:rPr>
              <a:t>Webdriver</a:t>
            </a:r>
            <a:r>
              <a:rPr lang="en-US" dirty="0">
                <a:ea typeface="+mn-lt"/>
                <a:cs typeface="+mn-lt"/>
              </a:rPr>
              <a:t> can support multiple languages like Java, Python, JavaScript, C# and so on.</a:t>
            </a:r>
            <a:endParaRPr lang="en-US" dirty="0">
              <a:cs typeface="Calibri" panose="020F0502020204030204"/>
            </a:endParaRPr>
          </a:p>
          <a:p>
            <a:r>
              <a:rPr lang="en-US" dirty="0">
                <a:ea typeface="+mn-lt"/>
                <a:cs typeface="+mn-lt"/>
              </a:rPr>
              <a:t>Selenium </a:t>
            </a:r>
            <a:r>
              <a:rPr lang="en-US" dirty="0" err="1">
                <a:ea typeface="+mn-lt"/>
                <a:cs typeface="+mn-lt"/>
              </a:rPr>
              <a:t>Webdriver</a:t>
            </a:r>
            <a:r>
              <a:rPr lang="en-US" dirty="0">
                <a:ea typeface="+mn-lt"/>
                <a:cs typeface="+mn-lt"/>
              </a:rPr>
              <a:t> can be used to test an application in multiple browsers like Chrome, Firefox, Safari, IE</a:t>
            </a:r>
            <a:endParaRPr lang="en-US"/>
          </a:p>
          <a:p>
            <a:r>
              <a:rPr lang="en-US" dirty="0">
                <a:ea typeface="+mn-lt"/>
                <a:cs typeface="+mn-lt"/>
              </a:rPr>
              <a:t>Selenium </a:t>
            </a:r>
            <a:r>
              <a:rPr lang="en-US" dirty="0" err="1">
                <a:ea typeface="+mn-lt"/>
                <a:cs typeface="+mn-lt"/>
              </a:rPr>
              <a:t>Webdriver</a:t>
            </a:r>
            <a:r>
              <a:rPr lang="en-US" dirty="0">
                <a:ea typeface="+mn-lt"/>
                <a:cs typeface="+mn-lt"/>
              </a:rPr>
              <a:t> can be used to stimulate human-like actions like drag and drop, keypress, click and hold, and so on. </a:t>
            </a:r>
            <a:endParaRPr lang="en-US" dirty="0"/>
          </a:p>
          <a:p>
            <a:r>
              <a:rPr lang="en-US" dirty="0">
                <a:ea typeface="+mn-lt"/>
                <a:cs typeface="+mn-lt"/>
              </a:rPr>
              <a:t>Selenium </a:t>
            </a:r>
            <a:r>
              <a:rPr lang="en-US" dirty="0" err="1">
                <a:ea typeface="+mn-lt"/>
                <a:cs typeface="+mn-lt"/>
              </a:rPr>
              <a:t>Webdriver</a:t>
            </a:r>
            <a:r>
              <a:rPr lang="en-US" dirty="0">
                <a:ea typeface="+mn-lt"/>
                <a:cs typeface="+mn-lt"/>
              </a:rPr>
              <a:t> has the ability to test more than one device like Android, Blackberry, and iPhones</a:t>
            </a:r>
            <a:endParaRPr lang="en-US" dirty="0"/>
          </a:p>
          <a:p>
            <a:r>
              <a:rPr lang="en-US" dirty="0">
                <a:ea typeface="+mn-lt"/>
                <a:cs typeface="+mn-lt"/>
              </a:rPr>
              <a:t>The Selenium </a:t>
            </a:r>
            <a:r>
              <a:rPr lang="en-US" dirty="0" err="1">
                <a:ea typeface="+mn-lt"/>
                <a:cs typeface="+mn-lt"/>
              </a:rPr>
              <a:t>Webdriver</a:t>
            </a:r>
            <a:r>
              <a:rPr lang="en-US" dirty="0">
                <a:ea typeface="+mn-lt"/>
                <a:cs typeface="+mn-lt"/>
              </a:rPr>
              <a:t> tool is used for automating web application testing to verify that it works as expected or not</a:t>
            </a:r>
            <a:endParaRPr lang="en-US" dirty="0"/>
          </a:p>
          <a:p>
            <a:endParaRPr lang="en-US" dirty="0">
              <a:cs typeface="Calibri"/>
            </a:endParaRPr>
          </a:p>
        </p:txBody>
      </p:sp>
    </p:spTree>
    <p:extLst>
      <p:ext uri="{BB962C8B-B14F-4D97-AF65-F5344CB8AC3E}">
        <p14:creationId xmlns:p14="http://schemas.microsoft.com/office/powerpoint/2010/main" val="316863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5B9C-D6ED-B2C6-BF99-0D0880DD1C70}"/>
              </a:ext>
            </a:extLst>
          </p:cNvPr>
          <p:cNvSpPr>
            <a:spLocks noGrp="1"/>
          </p:cNvSpPr>
          <p:nvPr>
            <p:ph type="title"/>
          </p:nvPr>
        </p:nvSpPr>
        <p:spPr>
          <a:xfrm>
            <a:off x="-305878" y="139058"/>
            <a:ext cx="9396322" cy="839615"/>
          </a:xfrm>
        </p:spPr>
        <p:txBody>
          <a:bodyPr/>
          <a:lstStyle/>
          <a:p>
            <a:r>
              <a:rPr lang="en-US" b="1" dirty="0">
                <a:cs typeface="Calibri Light"/>
              </a:rPr>
              <a:t>Selenium Architecture</a:t>
            </a:r>
            <a:endParaRPr lang="en-US" b="1" dirty="0" err="1"/>
          </a:p>
        </p:txBody>
      </p:sp>
      <p:pic>
        <p:nvPicPr>
          <p:cNvPr id="4" name="Picture 4" descr="Diagram&#10;&#10;Description automatically generated">
            <a:extLst>
              <a:ext uri="{FF2B5EF4-FFF2-40B4-BE49-F238E27FC236}">
                <a16:creationId xmlns:a16="http://schemas.microsoft.com/office/drawing/2014/main" id="{E73931C8-E650-2A13-9528-3488FCB2D2EC}"/>
              </a:ext>
            </a:extLst>
          </p:cNvPr>
          <p:cNvPicPr>
            <a:picLocks noGrp="1" noChangeAspect="1"/>
          </p:cNvPicPr>
          <p:nvPr>
            <p:ph idx="1"/>
          </p:nvPr>
        </p:nvPicPr>
        <p:blipFill>
          <a:blip r:embed="rId2"/>
          <a:stretch>
            <a:fillRect/>
          </a:stretch>
        </p:blipFill>
        <p:spPr>
          <a:xfrm>
            <a:off x="1933496" y="1076280"/>
            <a:ext cx="9547084" cy="4460418"/>
          </a:xfrm>
        </p:spPr>
      </p:pic>
    </p:spTree>
    <p:extLst>
      <p:ext uri="{BB962C8B-B14F-4D97-AF65-F5344CB8AC3E}">
        <p14:creationId xmlns:p14="http://schemas.microsoft.com/office/powerpoint/2010/main" val="4046263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9DCB-E8DE-E0DE-4D57-10C3BDE1B162}"/>
              </a:ext>
            </a:extLst>
          </p:cNvPr>
          <p:cNvSpPr>
            <a:spLocks noGrp="1"/>
          </p:cNvSpPr>
          <p:nvPr>
            <p:ph type="title"/>
          </p:nvPr>
        </p:nvSpPr>
        <p:spPr>
          <a:xfrm>
            <a:off x="-3562141" y="96329"/>
            <a:ext cx="15065165" cy="1321278"/>
          </a:xfrm>
        </p:spPr>
        <p:txBody>
          <a:bodyPr/>
          <a:lstStyle/>
          <a:p>
            <a:r>
              <a:rPr lang="en-US" b="1" dirty="0">
                <a:cs typeface="Calibri Light"/>
              </a:rPr>
              <a:t>Project Introduction</a:t>
            </a:r>
            <a:endParaRPr lang="en-US">
              <a:cs typeface="Calibri Light" panose="020F0302020204030204"/>
            </a:endParaRPr>
          </a:p>
        </p:txBody>
      </p:sp>
      <p:sp>
        <p:nvSpPr>
          <p:cNvPr id="3" name="Content Placeholder 2">
            <a:extLst>
              <a:ext uri="{FF2B5EF4-FFF2-40B4-BE49-F238E27FC236}">
                <a16:creationId xmlns:a16="http://schemas.microsoft.com/office/drawing/2014/main" id="{6D15FC18-8D1B-607F-3543-06019EF904B8}"/>
              </a:ext>
            </a:extLst>
          </p:cNvPr>
          <p:cNvSpPr>
            <a:spLocks noGrp="1"/>
          </p:cNvSpPr>
          <p:nvPr>
            <p:ph idx="1"/>
          </p:nvPr>
        </p:nvSpPr>
        <p:spPr>
          <a:xfrm>
            <a:off x="1484310" y="1473679"/>
            <a:ext cx="9918072" cy="4317521"/>
          </a:xfrm>
        </p:spPr>
        <p:txBody>
          <a:bodyPr vert="horz" lIns="68580" tIns="34290" rIns="68580" bIns="34290" rtlCol="0" anchor="t">
            <a:normAutofit/>
          </a:bodyPr>
          <a:lstStyle/>
          <a:p>
            <a:r>
              <a:rPr lang="en-US" dirty="0">
                <a:ea typeface="+mn-lt"/>
                <a:cs typeface="+mn-lt"/>
              </a:rPr>
              <a:t>In this project I have mentioned about what are the methods and commands used for testing the e commerce application </a:t>
            </a:r>
            <a:endParaRPr lang="en-US" dirty="0">
              <a:cs typeface="Calibri" panose="020F0502020204030204"/>
            </a:endParaRPr>
          </a:p>
          <a:p>
            <a:r>
              <a:rPr lang="en-US" dirty="0">
                <a:ea typeface="+mn-lt"/>
                <a:cs typeface="+mn-lt"/>
              </a:rPr>
              <a:t>By using selenium </a:t>
            </a:r>
            <a:r>
              <a:rPr lang="en-US" dirty="0" err="1">
                <a:ea typeface="+mn-lt"/>
                <a:cs typeface="+mn-lt"/>
              </a:rPr>
              <a:t>Webdriver</a:t>
            </a:r>
            <a:r>
              <a:rPr lang="en-US" dirty="0">
                <a:ea typeface="+mn-lt"/>
                <a:cs typeface="+mn-lt"/>
              </a:rPr>
              <a:t> we can test the application on user point of view </a:t>
            </a:r>
            <a:endParaRPr lang="en-US"/>
          </a:p>
          <a:p>
            <a:r>
              <a:rPr lang="en-US" dirty="0">
                <a:ea typeface="+mn-lt"/>
                <a:cs typeface="+mn-lt"/>
              </a:rPr>
              <a:t>In this project I have tested the e commerce application basic functionality like purchasing a product, search any product in the search icon and sign </a:t>
            </a:r>
            <a:endParaRPr lang="en-US"/>
          </a:p>
          <a:p>
            <a:r>
              <a:rPr lang="en-US" dirty="0">
                <a:ea typeface="+mn-lt"/>
                <a:cs typeface="+mn-lt"/>
              </a:rPr>
              <a:t>I have mentioned about What are the benefits and difficulties faced while using the selenium software</a:t>
            </a:r>
            <a:endParaRPr lang="en-US" dirty="0"/>
          </a:p>
          <a:p>
            <a:r>
              <a:rPr lang="en-US" dirty="0">
                <a:ea typeface="+mn-lt"/>
                <a:cs typeface="+mn-lt"/>
              </a:rPr>
              <a:t>Test case and test Scenario I have mentioned in the project</a:t>
            </a:r>
            <a:endParaRPr lang="en-US" dirty="0"/>
          </a:p>
          <a:p>
            <a:endParaRPr lang="en-US" dirty="0">
              <a:cs typeface="Calibri"/>
            </a:endParaRPr>
          </a:p>
        </p:txBody>
      </p:sp>
    </p:spTree>
    <p:extLst>
      <p:ext uri="{BB962C8B-B14F-4D97-AF65-F5344CB8AC3E}">
        <p14:creationId xmlns:p14="http://schemas.microsoft.com/office/powerpoint/2010/main" val="177267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C6BF-C5AA-FA1B-B1F1-5DD01B43834C}"/>
              </a:ext>
            </a:extLst>
          </p:cNvPr>
          <p:cNvSpPr>
            <a:spLocks noGrp="1"/>
          </p:cNvSpPr>
          <p:nvPr>
            <p:ph type="title"/>
          </p:nvPr>
        </p:nvSpPr>
        <p:spPr>
          <a:xfrm>
            <a:off x="3443" y="-4313"/>
            <a:ext cx="10018713" cy="1608825"/>
          </a:xfrm>
        </p:spPr>
        <p:txBody>
          <a:bodyPr/>
          <a:lstStyle/>
          <a:p>
            <a:r>
              <a:rPr lang="en-US" b="1" dirty="0">
                <a:cs typeface="Calibri Light"/>
              </a:rPr>
              <a:t>Why e-commerce application?</a:t>
            </a:r>
            <a:endParaRPr lang="en-US" b="1" dirty="0"/>
          </a:p>
        </p:txBody>
      </p:sp>
      <p:sp>
        <p:nvSpPr>
          <p:cNvPr id="6" name="Content Placeholder 5">
            <a:extLst>
              <a:ext uri="{FF2B5EF4-FFF2-40B4-BE49-F238E27FC236}">
                <a16:creationId xmlns:a16="http://schemas.microsoft.com/office/drawing/2014/main" id="{117336BC-B69B-E7E1-B822-2488F12D409D}"/>
              </a:ext>
            </a:extLst>
          </p:cNvPr>
          <p:cNvSpPr>
            <a:spLocks noGrp="1"/>
          </p:cNvSpPr>
          <p:nvPr>
            <p:ph idx="1"/>
          </p:nvPr>
        </p:nvSpPr>
        <p:spPr>
          <a:xfrm>
            <a:off x="1656838" y="1315527"/>
            <a:ext cx="10018713" cy="3124201"/>
          </a:xfrm>
        </p:spPr>
        <p:txBody>
          <a:bodyPr vert="horz" lIns="68580" tIns="34290" rIns="68580" bIns="34290" rtlCol="0" anchor="t">
            <a:normAutofit/>
          </a:bodyPr>
          <a:lstStyle/>
          <a:p>
            <a:r>
              <a:rPr lang="en-US" dirty="0">
                <a:ea typeface="+mn-lt"/>
                <a:cs typeface="+mn-lt"/>
              </a:rPr>
              <a:t>E-commerce (electronic commerce) is the activity of electronically buying or selling of products on online services or over the Internet.</a:t>
            </a:r>
            <a:endParaRPr lang="en-US" dirty="0">
              <a:cs typeface="Calibri" panose="020F0502020204030204"/>
            </a:endParaRPr>
          </a:p>
          <a:p>
            <a:r>
              <a:rPr lang="en-US" dirty="0">
                <a:ea typeface="+mn-lt"/>
                <a:cs typeface="+mn-lt"/>
              </a:rPr>
              <a:t>E-commerce application most of the user are using in this world</a:t>
            </a:r>
            <a:endParaRPr lang="en-US" dirty="0"/>
          </a:p>
          <a:p>
            <a:endParaRPr lang="en-US"/>
          </a:p>
          <a:p>
            <a:endParaRPr lang="en-US"/>
          </a:p>
          <a:p>
            <a:endParaRPr lang="en-US" dirty="0">
              <a:cs typeface="Calibri"/>
            </a:endParaRPr>
          </a:p>
        </p:txBody>
      </p:sp>
      <p:pic>
        <p:nvPicPr>
          <p:cNvPr id="7" name="Picture 7">
            <a:extLst>
              <a:ext uri="{FF2B5EF4-FFF2-40B4-BE49-F238E27FC236}">
                <a16:creationId xmlns:a16="http://schemas.microsoft.com/office/drawing/2014/main" id="{D287766E-7917-5BC8-BA28-F9C75ADB2B9F}"/>
              </a:ext>
            </a:extLst>
          </p:cNvPr>
          <p:cNvPicPr>
            <a:picLocks noChangeAspect="1"/>
          </p:cNvPicPr>
          <p:nvPr/>
        </p:nvPicPr>
        <p:blipFill>
          <a:blip r:embed="rId2"/>
          <a:stretch>
            <a:fillRect/>
          </a:stretch>
        </p:blipFill>
        <p:spPr>
          <a:xfrm>
            <a:off x="3600810" y="3432641"/>
            <a:ext cx="4936466" cy="2343419"/>
          </a:xfrm>
          <a:prstGeom prst="rect">
            <a:avLst/>
          </a:prstGeom>
        </p:spPr>
      </p:pic>
    </p:spTree>
    <p:extLst>
      <p:ext uri="{BB962C8B-B14F-4D97-AF65-F5344CB8AC3E}">
        <p14:creationId xmlns:p14="http://schemas.microsoft.com/office/powerpoint/2010/main" val="402431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CA00-6A5D-9754-FDFA-E0ED2F56D9F8}"/>
              </a:ext>
            </a:extLst>
          </p:cNvPr>
          <p:cNvSpPr>
            <a:spLocks noGrp="1"/>
          </p:cNvSpPr>
          <p:nvPr>
            <p:ph type="title"/>
          </p:nvPr>
        </p:nvSpPr>
        <p:spPr>
          <a:xfrm>
            <a:off x="-3820934" y="-4313"/>
            <a:ext cx="15323958" cy="1565694"/>
          </a:xfrm>
        </p:spPr>
        <p:txBody>
          <a:bodyPr/>
          <a:lstStyle/>
          <a:p>
            <a:r>
              <a:rPr lang="en-US" b="1" dirty="0">
                <a:cs typeface="Calibri Light"/>
              </a:rPr>
              <a:t>Defects User Facing?</a:t>
            </a:r>
            <a:endParaRPr lang="en-US" b="1" dirty="0"/>
          </a:p>
        </p:txBody>
      </p:sp>
      <p:sp>
        <p:nvSpPr>
          <p:cNvPr id="3" name="Content Placeholder 2">
            <a:extLst>
              <a:ext uri="{FF2B5EF4-FFF2-40B4-BE49-F238E27FC236}">
                <a16:creationId xmlns:a16="http://schemas.microsoft.com/office/drawing/2014/main" id="{BA918E08-88A4-7CC8-01F5-256D08BA5C61}"/>
              </a:ext>
            </a:extLst>
          </p:cNvPr>
          <p:cNvSpPr>
            <a:spLocks noGrp="1"/>
          </p:cNvSpPr>
          <p:nvPr>
            <p:ph idx="1"/>
          </p:nvPr>
        </p:nvSpPr>
        <p:spPr>
          <a:xfrm>
            <a:off x="1484310" y="1258018"/>
            <a:ext cx="10018713" cy="4533182"/>
          </a:xfrm>
        </p:spPr>
        <p:txBody>
          <a:bodyPr vert="horz" lIns="68580" tIns="34290" rIns="68580" bIns="34290" rtlCol="0" anchor="t">
            <a:normAutofit lnSpcReduction="10000"/>
          </a:bodyPr>
          <a:lstStyle/>
          <a:p>
            <a:r>
              <a:rPr lang="en-US" dirty="0">
                <a:ea typeface="+mn-lt"/>
                <a:cs typeface="+mn-lt"/>
              </a:rPr>
              <a:t>In e-commerce website after entering password and username sometimes user couldn’t login </a:t>
            </a:r>
            <a:endParaRPr lang="en-US">
              <a:cs typeface="Calibri" panose="020F0502020204030204"/>
            </a:endParaRPr>
          </a:p>
          <a:p>
            <a:r>
              <a:rPr lang="en-US" dirty="0">
                <a:ea typeface="+mn-lt"/>
                <a:cs typeface="+mn-lt"/>
              </a:rPr>
              <a:t>Searching result may not </a:t>
            </a:r>
            <a:r>
              <a:rPr lang="en-US" dirty="0" err="1">
                <a:ea typeface="+mn-lt"/>
                <a:cs typeface="+mn-lt"/>
              </a:rPr>
              <a:t>shown</a:t>
            </a:r>
            <a:r>
              <a:rPr lang="en-US" dirty="0">
                <a:ea typeface="+mn-lt"/>
                <a:cs typeface="+mn-lt"/>
              </a:rPr>
              <a:t> after selecting a search icon </a:t>
            </a:r>
            <a:endParaRPr lang="en-US"/>
          </a:p>
          <a:p>
            <a:r>
              <a:rPr lang="en-US" dirty="0">
                <a:ea typeface="+mn-lt"/>
                <a:cs typeface="+mn-lt"/>
              </a:rPr>
              <a:t>Add to cart option is not properly working</a:t>
            </a:r>
            <a:endParaRPr lang="en-US" dirty="0"/>
          </a:p>
          <a:p>
            <a:r>
              <a:rPr lang="en-US" dirty="0" err="1">
                <a:ea typeface="+mn-lt"/>
                <a:cs typeface="+mn-lt"/>
              </a:rPr>
              <a:t>Some times</a:t>
            </a:r>
            <a:r>
              <a:rPr lang="en-US" dirty="0">
                <a:ea typeface="+mn-lt"/>
                <a:cs typeface="+mn-lt"/>
              </a:rPr>
              <a:t> user will not get the confirmation message</a:t>
            </a:r>
            <a:endParaRPr lang="en-US" dirty="0"/>
          </a:p>
          <a:p>
            <a:r>
              <a:rPr lang="en-US" dirty="0">
                <a:ea typeface="+mn-lt"/>
                <a:cs typeface="+mn-lt"/>
              </a:rPr>
              <a:t>User try to cancel the order but misalignment or missing information in the chatbot</a:t>
            </a:r>
            <a:endParaRPr lang="en-US" dirty="0"/>
          </a:p>
          <a:p>
            <a:r>
              <a:rPr lang="en-US" dirty="0">
                <a:ea typeface="+mn-lt"/>
                <a:cs typeface="+mn-lt"/>
              </a:rPr>
              <a:t>When user enters valid  credential values in payment part but sometimes it may show payment failed</a:t>
            </a:r>
            <a:endParaRPr lang="en-US" dirty="0"/>
          </a:p>
          <a:p>
            <a:r>
              <a:rPr lang="en-US" dirty="0">
                <a:ea typeface="+mn-lt"/>
                <a:cs typeface="+mn-lt"/>
              </a:rPr>
              <a:t>User not able to track a product</a:t>
            </a:r>
            <a:endParaRPr lang="en-US" dirty="0"/>
          </a:p>
          <a:p>
            <a:endParaRPr lang="en-US" dirty="0">
              <a:cs typeface="Calibri"/>
            </a:endParaRPr>
          </a:p>
        </p:txBody>
      </p:sp>
    </p:spTree>
    <p:extLst>
      <p:ext uri="{BB962C8B-B14F-4D97-AF65-F5344CB8AC3E}">
        <p14:creationId xmlns:p14="http://schemas.microsoft.com/office/powerpoint/2010/main" val="3425212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Parallax</vt:lpstr>
      <vt:lpstr>Project Title: Testing the functionality of e-commerce application using Selenium tool</vt:lpstr>
      <vt:lpstr>Types of Web Application Testing Tool</vt:lpstr>
      <vt:lpstr>Why Selenium Tool? </vt:lpstr>
      <vt:lpstr>Selenium Components</vt:lpstr>
      <vt:lpstr>Selenium Webdriver:</vt:lpstr>
      <vt:lpstr>Selenium Architecture</vt:lpstr>
      <vt:lpstr>Project Introduction</vt:lpstr>
      <vt:lpstr>Why e-commerce application?</vt:lpstr>
      <vt:lpstr>Defects User Facing?</vt:lpstr>
      <vt:lpstr>Modules Used In Project</vt:lpstr>
      <vt:lpstr>Types of Commands</vt:lpstr>
      <vt:lpstr>Method used in project</vt:lpstr>
      <vt:lpstr>Methods Used In Project</vt:lpstr>
      <vt:lpstr>Find Element</vt:lpstr>
      <vt:lpstr>    Element Visibility</vt:lpstr>
      <vt:lpstr>Sendkeys Method</vt:lpstr>
      <vt:lpstr>Sleep Method</vt:lpstr>
      <vt:lpstr>Java Script executor</vt:lpstr>
      <vt:lpstr>Locators</vt:lpstr>
      <vt:lpstr>Locator Types</vt:lpstr>
      <vt:lpstr>Test Case</vt:lpstr>
      <vt:lpstr>Test Scenario</vt:lpstr>
      <vt:lpstr>     Test Case</vt:lpstr>
      <vt:lpstr>Project Searching Website Page</vt:lpstr>
      <vt:lpstr> Sign Up Page</vt:lpstr>
      <vt:lpstr>   Searching of Product Page</vt:lpstr>
      <vt:lpstr>Project Product Selection Page</vt:lpstr>
      <vt:lpstr>Advantages of Selenium Webdriver</vt:lpstr>
      <vt:lpstr>Drawbacks of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940</cp:revision>
  <dcterms:created xsi:type="dcterms:W3CDTF">2022-11-29T05:19:48Z</dcterms:created>
  <dcterms:modified xsi:type="dcterms:W3CDTF">2022-11-30T17:21:49Z</dcterms:modified>
</cp:coreProperties>
</file>